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Ex3.xml" ContentType="application/vnd.ms-office.chartex+xml"/>
  <Override PartName="/ppt/charts/style4.xml" ContentType="application/vnd.ms-office.chartstyle+xml"/>
  <Override PartName="/ppt/charts/colors4.xml" ContentType="application/vnd.ms-office.chartcolorstyl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66" r:id="rId5"/>
    <p:sldId id="349" r:id="rId6"/>
    <p:sldId id="351" r:id="rId7"/>
    <p:sldId id="364" r:id="rId8"/>
    <p:sldId id="365" r:id="rId9"/>
    <p:sldId id="358" r:id="rId10"/>
    <p:sldId id="366" r:id="rId11"/>
    <p:sldId id="322" r:id="rId12"/>
    <p:sldId id="367" r:id="rId13"/>
    <p:sldId id="353" r:id="rId14"/>
    <p:sldId id="355" r:id="rId15"/>
    <p:sldId id="356" r:id="rId16"/>
    <p:sldId id="368" r:id="rId17"/>
    <p:sldId id="363" r:id="rId18"/>
    <p:sldId id="352" r:id="rId19"/>
    <p:sldId id="357" r:id="rId20"/>
    <p:sldId id="354" r:id="rId21"/>
    <p:sldId id="34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F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D04A1-0D1B-4D4F-B1FF-3F1CFCA4F672}" v="749" dt="2021-11-09T15:38:16.601"/>
    <p1510:client id="{05FCCA8C-CC4E-470A-B59D-DF9F450050BD}" v="37" dt="2021-11-10T09:55:24.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005" autoAdjust="0"/>
  </p:normalViewPr>
  <p:slideViewPr>
    <p:cSldViewPr snapToGrid="0">
      <p:cViewPr varScale="1">
        <p:scale>
          <a:sx n="37" d="100"/>
          <a:sy n="37" d="100"/>
        </p:scale>
        <p:origin x="1764" y="36"/>
      </p:cViewPr>
      <p:guideLst/>
    </p:cSldViewPr>
  </p:slideViewPr>
  <p:notesTextViewPr>
    <p:cViewPr>
      <p:scale>
        <a:sx n="1" d="1"/>
        <a:sy n="1" d="1"/>
      </p:scale>
      <p:origin x="0" y="-2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an, Lauren" userId="S::lauren.regan@city.ac.uk::7b722136-9b81-4306-b25a-6debe7c79d9d" providerId="AD" clId="Web-{04816201-99CB-6AD8-53AE-6F412CBE2E12}"/>
    <pc:docChg chg="modSld">
      <pc:chgData name="Regan, Lauren" userId="S::lauren.regan@city.ac.uk::7b722136-9b81-4306-b25a-6debe7c79d9d" providerId="AD" clId="Web-{04816201-99CB-6AD8-53AE-6F412CBE2E12}" dt="2021-11-04T10:17:28.165" v="4" actId="20577"/>
      <pc:docMkLst>
        <pc:docMk/>
      </pc:docMkLst>
      <pc:sldChg chg="modSp">
        <pc:chgData name="Regan, Lauren" userId="S::lauren.regan@city.ac.uk::7b722136-9b81-4306-b25a-6debe7c79d9d" providerId="AD" clId="Web-{04816201-99CB-6AD8-53AE-6F412CBE2E12}" dt="2021-11-04T10:17:28.165" v="4" actId="20577"/>
        <pc:sldMkLst>
          <pc:docMk/>
          <pc:sldMk cId="34583814" sldId="266"/>
        </pc:sldMkLst>
        <pc:spChg chg="mod">
          <ac:chgData name="Regan, Lauren" userId="S::lauren.regan@city.ac.uk::7b722136-9b81-4306-b25a-6debe7c79d9d" providerId="AD" clId="Web-{04816201-99CB-6AD8-53AE-6F412CBE2E12}" dt="2021-11-04T10:17:28.165" v="4" actId="20577"/>
          <ac:spMkLst>
            <pc:docMk/>
            <pc:sldMk cId="34583814" sldId="266"/>
            <ac:spMk id="2" creationId="{00000000-0000-0000-0000-000000000000}"/>
          </ac:spMkLst>
        </pc:spChg>
      </pc:sldChg>
    </pc:docChg>
  </pc:docChgLst>
  <pc:docChgLst>
    <pc:chgData name="Regan, Lauren" userId="S::lauren.regan@city.ac.uk::7b722136-9b81-4306-b25a-6debe7c79d9d" providerId="AD" clId="Web-{54E7E2BB-0BEF-CFCD-7D87-D98D792CFFD0}"/>
    <pc:docChg chg="modSld">
      <pc:chgData name="Regan, Lauren" userId="S::lauren.regan@city.ac.uk::7b722136-9b81-4306-b25a-6debe7c79d9d" providerId="AD" clId="Web-{54E7E2BB-0BEF-CFCD-7D87-D98D792CFFD0}" dt="2021-10-28T15:38:56.188" v="95"/>
      <pc:docMkLst>
        <pc:docMk/>
      </pc:docMkLst>
      <pc:sldChg chg="modNotes">
        <pc:chgData name="Regan, Lauren" userId="S::lauren.regan@city.ac.uk::7b722136-9b81-4306-b25a-6debe7c79d9d" providerId="AD" clId="Web-{54E7E2BB-0BEF-CFCD-7D87-D98D792CFFD0}" dt="2021-10-28T15:36:25.982" v="17"/>
        <pc:sldMkLst>
          <pc:docMk/>
          <pc:sldMk cId="108867739" sldId="353"/>
        </pc:sldMkLst>
      </pc:sldChg>
      <pc:sldChg chg="modNotes">
        <pc:chgData name="Regan, Lauren" userId="S::lauren.regan@city.ac.uk::7b722136-9b81-4306-b25a-6debe7c79d9d" providerId="AD" clId="Web-{54E7E2BB-0BEF-CFCD-7D87-D98D792CFFD0}" dt="2021-10-28T15:38:56.188" v="95"/>
        <pc:sldMkLst>
          <pc:docMk/>
          <pc:sldMk cId="743013715" sldId="356"/>
        </pc:sldMkLst>
      </pc:sldChg>
    </pc:docChg>
  </pc:docChgLst>
  <pc:docChgLst>
    <pc:chgData name="Regan, Lauren" userId="S::lauren.regan@city.ac.uk::7b722136-9b81-4306-b25a-6debe7c79d9d" providerId="AD" clId="Web-{46B0C0E8-40EF-542A-E8E1-63E187993003}"/>
    <pc:docChg chg="addSld modSld">
      <pc:chgData name="Regan, Lauren" userId="S::lauren.regan@city.ac.uk::7b722136-9b81-4306-b25a-6debe7c79d9d" providerId="AD" clId="Web-{46B0C0E8-40EF-542A-E8E1-63E187993003}" dt="2021-10-28T15:34:40.587" v="29" actId="14100"/>
      <pc:docMkLst>
        <pc:docMk/>
      </pc:docMkLst>
      <pc:sldChg chg="addSp modSp add replId">
        <pc:chgData name="Regan, Lauren" userId="S::lauren.regan@city.ac.uk::7b722136-9b81-4306-b25a-6debe7c79d9d" providerId="AD" clId="Web-{46B0C0E8-40EF-542A-E8E1-63E187993003}" dt="2021-10-28T15:34:40.587" v="29" actId="14100"/>
        <pc:sldMkLst>
          <pc:docMk/>
          <pc:sldMk cId="2416089478" sldId="357"/>
        </pc:sldMkLst>
        <pc:spChg chg="add mod">
          <ac:chgData name="Regan, Lauren" userId="S::lauren.regan@city.ac.uk::7b722136-9b81-4306-b25a-6debe7c79d9d" providerId="AD" clId="Web-{46B0C0E8-40EF-542A-E8E1-63E187993003}" dt="2021-10-28T15:34:23.930" v="26" actId="1076"/>
          <ac:spMkLst>
            <pc:docMk/>
            <pc:sldMk cId="2416089478" sldId="357"/>
            <ac:spMk id="13" creationId="{F8CD3101-EC65-4D28-9EFD-8B7030FCCCEC}"/>
          </ac:spMkLst>
        </pc:spChg>
        <pc:picChg chg="add mod">
          <ac:chgData name="Regan, Lauren" userId="S::lauren.regan@city.ac.uk::7b722136-9b81-4306-b25a-6debe7c79d9d" providerId="AD" clId="Web-{46B0C0E8-40EF-542A-E8E1-63E187993003}" dt="2021-10-28T15:34:40.587" v="29" actId="14100"/>
          <ac:picMkLst>
            <pc:docMk/>
            <pc:sldMk cId="2416089478" sldId="357"/>
            <ac:picMk id="12" creationId="{2FA6A920-1264-4600-9213-57560CED19E1}"/>
          </ac:picMkLst>
        </pc:picChg>
      </pc:sldChg>
    </pc:docChg>
  </pc:docChgLst>
  <pc:docChgLst>
    <pc:chgData name="Regan, Lauren" userId="7b722136-9b81-4306-b25a-6debe7c79d9d" providerId="ADAL" clId="{003D04A1-0D1B-4D4F-B1FF-3F1CFCA4F672}"/>
    <pc:docChg chg="undo custSel addSld delSld modSld sldOrd">
      <pc:chgData name="Regan, Lauren" userId="7b722136-9b81-4306-b25a-6debe7c79d9d" providerId="ADAL" clId="{003D04A1-0D1B-4D4F-B1FF-3F1CFCA4F672}" dt="2021-11-09T15:38:16.601" v="5483"/>
      <pc:docMkLst>
        <pc:docMk/>
      </pc:docMkLst>
      <pc:sldChg chg="modSp mod">
        <pc:chgData name="Regan, Lauren" userId="7b722136-9b81-4306-b25a-6debe7c79d9d" providerId="ADAL" clId="{003D04A1-0D1B-4D4F-B1FF-3F1CFCA4F672}" dt="2021-11-04T10:17:30.266" v="1987" actId="6549"/>
        <pc:sldMkLst>
          <pc:docMk/>
          <pc:sldMk cId="34583814" sldId="266"/>
        </pc:sldMkLst>
        <pc:spChg chg="mod">
          <ac:chgData name="Regan, Lauren" userId="7b722136-9b81-4306-b25a-6debe7c79d9d" providerId="ADAL" clId="{003D04A1-0D1B-4D4F-B1FF-3F1CFCA4F672}" dt="2021-11-04T10:17:30.266" v="1987" actId="6549"/>
          <ac:spMkLst>
            <pc:docMk/>
            <pc:sldMk cId="34583814" sldId="266"/>
            <ac:spMk id="2" creationId="{00000000-0000-0000-0000-000000000000}"/>
          </ac:spMkLst>
        </pc:spChg>
        <pc:picChg chg="mod">
          <ac:chgData name="Regan, Lauren" userId="7b722136-9b81-4306-b25a-6debe7c79d9d" providerId="ADAL" clId="{003D04A1-0D1B-4D4F-B1FF-3F1CFCA4F672}" dt="2021-10-28T10:57:37.911" v="207" actId="1076"/>
          <ac:picMkLst>
            <pc:docMk/>
            <pc:sldMk cId="34583814" sldId="266"/>
            <ac:picMk id="5" creationId="{A84A3637-65D2-4067-BA7A-EB69D53626C3}"/>
          </ac:picMkLst>
        </pc:picChg>
      </pc:sldChg>
      <pc:sldChg chg="addSp delSp modSp add mod ord addAnim delAnim modNotesTx">
        <pc:chgData name="Regan, Lauren" userId="7b722136-9b81-4306-b25a-6debe7c79d9d" providerId="ADAL" clId="{003D04A1-0D1B-4D4F-B1FF-3F1CFCA4F672}" dt="2021-11-09T13:48:51.026" v="4998"/>
        <pc:sldMkLst>
          <pc:docMk/>
          <pc:sldMk cId="902074579" sldId="322"/>
        </pc:sldMkLst>
        <pc:spChg chg="mod">
          <ac:chgData name="Regan, Lauren" userId="7b722136-9b81-4306-b25a-6debe7c79d9d" providerId="ADAL" clId="{003D04A1-0D1B-4D4F-B1FF-3F1CFCA4F672}" dt="2021-11-04T11:46:04.054" v="3495" actId="12788"/>
          <ac:spMkLst>
            <pc:docMk/>
            <pc:sldMk cId="902074579" sldId="322"/>
            <ac:spMk id="38" creationId="{CF211578-A47C-4178-BB3C-CA994E7FA1B6}"/>
          </ac:spMkLst>
        </pc:spChg>
        <pc:grpChg chg="add del">
          <ac:chgData name="Regan, Lauren" userId="7b722136-9b81-4306-b25a-6debe7c79d9d" providerId="ADAL" clId="{003D04A1-0D1B-4D4F-B1FF-3F1CFCA4F672}" dt="2021-11-04T11:46:12.409" v="3497" actId="478"/>
          <ac:grpSpMkLst>
            <pc:docMk/>
            <pc:sldMk cId="902074579" sldId="322"/>
            <ac:grpSpMk id="20" creationId="{BABA876F-E25B-45B3-8843-4841A8EC136B}"/>
          </ac:grpSpMkLst>
        </pc:grpChg>
      </pc:sldChg>
      <pc:sldChg chg="addSp delSp modSp mod setBg modClrScheme modAnim chgLayout modNotesTx">
        <pc:chgData name="Regan, Lauren" userId="7b722136-9b81-4306-b25a-6debe7c79d9d" providerId="ADAL" clId="{003D04A1-0D1B-4D4F-B1FF-3F1CFCA4F672}" dt="2021-11-04T11:30:42.141" v="2991" actId="6549"/>
        <pc:sldMkLst>
          <pc:docMk/>
          <pc:sldMk cId="75348161" sldId="349"/>
        </pc:sldMkLst>
        <pc:spChg chg="add mod">
          <ac:chgData name="Regan, Lauren" userId="7b722136-9b81-4306-b25a-6debe7c79d9d" providerId="ADAL" clId="{003D04A1-0D1B-4D4F-B1FF-3F1CFCA4F672}" dt="2021-10-28T11:34:59.905" v="518" actId="1076"/>
          <ac:spMkLst>
            <pc:docMk/>
            <pc:sldMk cId="75348161" sldId="349"/>
            <ac:spMk id="2" creationId="{0BAD9D0E-5DA7-4D92-9EC8-9064BB62BD1E}"/>
          </ac:spMkLst>
        </pc:spChg>
        <pc:spChg chg="add del mod">
          <ac:chgData name="Regan, Lauren" userId="7b722136-9b81-4306-b25a-6debe7c79d9d" providerId="ADAL" clId="{003D04A1-0D1B-4D4F-B1FF-3F1CFCA4F672}" dt="2021-10-28T11:14:39.938" v="249" actId="26606"/>
          <ac:spMkLst>
            <pc:docMk/>
            <pc:sldMk cId="75348161" sldId="349"/>
            <ac:spMk id="3" creationId="{39FF0064-7E61-4F0D-8463-BCBFFB350225}"/>
          </ac:spMkLst>
        </pc:spChg>
        <pc:spChg chg="add del">
          <ac:chgData name="Regan, Lauren" userId="7b722136-9b81-4306-b25a-6debe7c79d9d" providerId="ADAL" clId="{003D04A1-0D1B-4D4F-B1FF-3F1CFCA4F672}" dt="2021-10-28T11:14:37.922" v="246" actId="26606"/>
          <ac:spMkLst>
            <pc:docMk/>
            <pc:sldMk cId="75348161" sldId="349"/>
            <ac:spMk id="9" creationId="{B819A166-7571-4003-A6B8-B62034C3ED30}"/>
          </ac:spMkLst>
        </pc:spChg>
        <pc:spChg chg="add del">
          <ac:chgData name="Regan, Lauren" userId="7b722136-9b81-4306-b25a-6debe7c79d9d" providerId="ADAL" clId="{003D04A1-0D1B-4D4F-B1FF-3F1CFCA4F672}" dt="2021-10-28T11:14:39.928" v="248" actId="26606"/>
          <ac:spMkLst>
            <pc:docMk/>
            <pc:sldMk cId="75348161" sldId="349"/>
            <ac:spMk id="11" creationId="{39FF0064-7E61-4F0D-8463-BCBFFB350225}"/>
          </ac:spMkLst>
        </pc:spChg>
        <pc:spChg chg="add del">
          <ac:chgData name="Regan, Lauren" userId="7b722136-9b81-4306-b25a-6debe7c79d9d" providerId="ADAL" clId="{003D04A1-0D1B-4D4F-B1FF-3F1CFCA4F672}" dt="2021-10-28T11:34:49.046" v="516" actId="26606"/>
          <ac:spMkLst>
            <pc:docMk/>
            <pc:sldMk cId="75348161" sldId="349"/>
            <ac:spMk id="15" creationId="{2C61293E-6EBE-43EF-A52C-9BEBFD7679D4}"/>
          </ac:spMkLst>
        </pc:spChg>
        <pc:spChg chg="add del">
          <ac:chgData name="Regan, Lauren" userId="7b722136-9b81-4306-b25a-6debe7c79d9d" providerId="ADAL" clId="{003D04A1-0D1B-4D4F-B1FF-3F1CFCA4F672}" dt="2021-10-28T11:34:49.046" v="516" actId="26606"/>
          <ac:spMkLst>
            <pc:docMk/>
            <pc:sldMk cId="75348161" sldId="349"/>
            <ac:spMk id="17" creationId="{21540236-BFD5-4A9D-8840-4703E7F76825}"/>
          </ac:spMkLst>
        </pc:spChg>
        <pc:spChg chg="add mod">
          <ac:chgData name="Regan, Lauren" userId="7b722136-9b81-4306-b25a-6debe7c79d9d" providerId="ADAL" clId="{003D04A1-0D1B-4D4F-B1FF-3F1CFCA4F672}" dt="2021-10-28T11:35:03.433" v="519" actId="14100"/>
          <ac:spMkLst>
            <pc:docMk/>
            <pc:sldMk cId="75348161" sldId="349"/>
            <ac:spMk id="18" creationId="{39FF0064-7E61-4F0D-8463-BCBFFB350225}"/>
          </ac:spMkLst>
        </pc:spChg>
        <pc:spChg chg="add del">
          <ac:chgData name="Regan, Lauren" userId="7b722136-9b81-4306-b25a-6debe7c79d9d" providerId="ADAL" clId="{003D04A1-0D1B-4D4F-B1FF-3F1CFCA4F672}" dt="2021-10-28T11:34:49.038" v="515" actId="26606"/>
          <ac:spMkLst>
            <pc:docMk/>
            <pc:sldMk cId="75348161" sldId="349"/>
            <ac:spMk id="23" creationId="{2C61293E-6EBE-43EF-A52C-9BEBFD7679D4}"/>
          </ac:spMkLst>
        </pc:spChg>
        <pc:spChg chg="add del">
          <ac:chgData name="Regan, Lauren" userId="7b722136-9b81-4306-b25a-6debe7c79d9d" providerId="ADAL" clId="{003D04A1-0D1B-4D4F-B1FF-3F1CFCA4F672}" dt="2021-10-28T11:34:49.038" v="515" actId="26606"/>
          <ac:spMkLst>
            <pc:docMk/>
            <pc:sldMk cId="75348161" sldId="349"/>
            <ac:spMk id="25" creationId="{21540236-BFD5-4A9D-8840-4703E7F76825}"/>
          </ac:spMkLst>
        </pc:spChg>
        <pc:spChg chg="add">
          <ac:chgData name="Regan, Lauren" userId="7b722136-9b81-4306-b25a-6debe7c79d9d" providerId="ADAL" clId="{003D04A1-0D1B-4D4F-B1FF-3F1CFCA4F672}" dt="2021-10-28T11:34:49.046" v="516" actId="26606"/>
          <ac:spMkLst>
            <pc:docMk/>
            <pc:sldMk cId="75348161" sldId="349"/>
            <ac:spMk id="27" creationId="{45D37F4E-DDB4-456B-97E0-9937730A039F}"/>
          </ac:spMkLst>
        </pc:spChg>
        <pc:spChg chg="add">
          <ac:chgData name="Regan, Lauren" userId="7b722136-9b81-4306-b25a-6debe7c79d9d" providerId="ADAL" clId="{003D04A1-0D1B-4D4F-B1FF-3F1CFCA4F672}" dt="2021-10-28T11:34:49.046" v="516" actId="26606"/>
          <ac:spMkLst>
            <pc:docMk/>
            <pc:sldMk cId="75348161" sldId="349"/>
            <ac:spMk id="28" creationId="{B2DD41CD-8F47-4F56-AD12-4E2FF7696987}"/>
          </ac:spMkLst>
        </pc:spChg>
        <pc:graphicFrameChg chg="add del">
          <ac:chgData name="Regan, Lauren" userId="7b722136-9b81-4306-b25a-6debe7c79d9d" providerId="ADAL" clId="{003D04A1-0D1B-4D4F-B1FF-3F1CFCA4F672}" dt="2021-10-28T11:14:37.922" v="246" actId="26606"/>
          <ac:graphicFrameMkLst>
            <pc:docMk/>
            <pc:sldMk cId="75348161" sldId="349"/>
            <ac:graphicFrameMk id="5" creationId="{E6BAF5FB-6597-4006-BC37-519E487A51C0}"/>
          </ac:graphicFrameMkLst>
        </pc:graphicFrameChg>
        <pc:picChg chg="add del">
          <ac:chgData name="Regan, Lauren" userId="7b722136-9b81-4306-b25a-6debe7c79d9d" providerId="ADAL" clId="{003D04A1-0D1B-4D4F-B1FF-3F1CFCA4F672}" dt="2021-10-28T11:14:39.928" v="248" actId="26606"/>
          <ac:picMkLst>
            <pc:docMk/>
            <pc:sldMk cId="75348161" sldId="349"/>
            <ac:picMk id="12" creationId="{77521AB2-D51A-4170-AAEE-17FBCCC861AF}"/>
          </ac:picMkLst>
        </pc:picChg>
        <pc:picChg chg="add mod ord">
          <ac:chgData name="Regan, Lauren" userId="7b722136-9b81-4306-b25a-6debe7c79d9d" providerId="ADAL" clId="{003D04A1-0D1B-4D4F-B1FF-3F1CFCA4F672}" dt="2021-10-28T11:34:49.046" v="516" actId="26606"/>
          <ac:picMkLst>
            <pc:docMk/>
            <pc:sldMk cId="75348161" sldId="349"/>
            <ac:picMk id="16" creationId="{72533D15-9FA2-49DB-875B-31BF57243FC6}"/>
          </ac:picMkLst>
        </pc:picChg>
        <pc:cxnChg chg="add del">
          <ac:chgData name="Regan, Lauren" userId="7b722136-9b81-4306-b25a-6debe7c79d9d" providerId="ADAL" clId="{003D04A1-0D1B-4D4F-B1FF-3F1CFCA4F672}" dt="2021-10-28T11:14:39.928" v="248" actId="26606"/>
          <ac:cxnSpMkLst>
            <pc:docMk/>
            <pc:sldMk cId="75348161" sldId="349"/>
            <ac:cxnSpMk id="13" creationId="{A7F400EE-A8A5-48AF-B4D6-291B52C6F0B0}"/>
          </ac:cxnSpMkLst>
        </pc:cxnChg>
      </pc:sldChg>
      <pc:sldChg chg="new del">
        <pc:chgData name="Regan, Lauren" userId="7b722136-9b81-4306-b25a-6debe7c79d9d" providerId="ADAL" clId="{003D04A1-0D1B-4D4F-B1FF-3F1CFCA4F672}" dt="2021-10-28T12:42:15.684" v="715" actId="47"/>
        <pc:sldMkLst>
          <pc:docMk/>
          <pc:sldMk cId="3301731584" sldId="350"/>
        </pc:sldMkLst>
      </pc:sldChg>
      <pc:sldChg chg="addSp delSp modSp new mod setBg modAnim modNotesTx">
        <pc:chgData name="Regan, Lauren" userId="7b722136-9b81-4306-b25a-6debe7c79d9d" providerId="ADAL" clId="{003D04A1-0D1B-4D4F-B1FF-3F1CFCA4F672}" dt="2021-11-09T13:06:06.022" v="4856" actId="20577"/>
        <pc:sldMkLst>
          <pc:docMk/>
          <pc:sldMk cId="587701714" sldId="351"/>
        </pc:sldMkLst>
        <pc:spChg chg="mod">
          <ac:chgData name="Regan, Lauren" userId="7b722136-9b81-4306-b25a-6debe7c79d9d" providerId="ADAL" clId="{003D04A1-0D1B-4D4F-B1FF-3F1CFCA4F672}" dt="2021-10-28T11:31:13.720" v="455" actId="26606"/>
          <ac:spMkLst>
            <pc:docMk/>
            <pc:sldMk cId="587701714" sldId="351"/>
            <ac:spMk id="2" creationId="{70291135-763A-4D27-934C-46CC10229026}"/>
          </ac:spMkLst>
        </pc:spChg>
        <pc:spChg chg="del mod">
          <ac:chgData name="Regan, Lauren" userId="7b722136-9b81-4306-b25a-6debe7c79d9d" providerId="ADAL" clId="{003D04A1-0D1B-4D4F-B1FF-3F1CFCA4F672}" dt="2021-10-28T11:29:45.572" v="446" actId="26606"/>
          <ac:spMkLst>
            <pc:docMk/>
            <pc:sldMk cId="587701714" sldId="351"/>
            <ac:spMk id="3" creationId="{A1F488DF-4B7E-4CC9-9145-51E912AC03CE}"/>
          </ac:spMkLst>
        </pc:spChg>
        <pc:spChg chg="add del">
          <ac:chgData name="Regan, Lauren" userId="7b722136-9b81-4306-b25a-6debe7c79d9d" providerId="ADAL" clId="{003D04A1-0D1B-4D4F-B1FF-3F1CFCA4F672}" dt="2021-10-28T11:31:13.720" v="455" actId="26606"/>
          <ac:spMkLst>
            <pc:docMk/>
            <pc:sldMk cId="587701714" sldId="351"/>
            <ac:spMk id="9" creationId="{C05CBC3C-2E5A-4839-8B9B-2E5A6ADF0F58}"/>
          </ac:spMkLst>
        </pc:spChg>
        <pc:spChg chg="add del">
          <ac:chgData name="Regan, Lauren" userId="7b722136-9b81-4306-b25a-6debe7c79d9d" providerId="ADAL" clId="{003D04A1-0D1B-4D4F-B1FF-3F1CFCA4F672}" dt="2021-10-28T11:31:13.720" v="455" actId="26606"/>
          <ac:spMkLst>
            <pc:docMk/>
            <pc:sldMk cId="587701714" sldId="351"/>
            <ac:spMk id="11" creationId="{DB5B423A-57CC-4C58-AA26-8E2E862B03A0}"/>
          </ac:spMkLst>
        </pc:spChg>
        <pc:spChg chg="add del">
          <ac:chgData name="Regan, Lauren" userId="7b722136-9b81-4306-b25a-6debe7c79d9d" providerId="ADAL" clId="{003D04A1-0D1B-4D4F-B1FF-3F1CFCA4F672}" dt="2021-10-28T11:31:04.417" v="453" actId="26606"/>
          <ac:spMkLst>
            <pc:docMk/>
            <pc:sldMk cId="587701714" sldId="351"/>
            <ac:spMk id="16" creationId="{C05CBC3C-2E5A-4839-8B9B-2E5A6ADF0F58}"/>
          </ac:spMkLst>
        </pc:spChg>
        <pc:spChg chg="add del">
          <ac:chgData name="Regan, Lauren" userId="7b722136-9b81-4306-b25a-6debe7c79d9d" providerId="ADAL" clId="{003D04A1-0D1B-4D4F-B1FF-3F1CFCA4F672}" dt="2021-10-28T11:31:04.417" v="453" actId="26606"/>
          <ac:spMkLst>
            <pc:docMk/>
            <pc:sldMk cId="587701714" sldId="351"/>
            <ac:spMk id="18" creationId="{DB5B423A-57CC-4C58-AA26-8E2E862B03A0}"/>
          </ac:spMkLst>
        </pc:spChg>
        <pc:spChg chg="add del">
          <ac:chgData name="Regan, Lauren" userId="7b722136-9b81-4306-b25a-6debe7c79d9d" providerId="ADAL" clId="{003D04A1-0D1B-4D4F-B1FF-3F1CFCA4F672}" dt="2021-10-28T11:31:13.720" v="455" actId="26606"/>
          <ac:spMkLst>
            <pc:docMk/>
            <pc:sldMk cId="587701714" sldId="351"/>
            <ac:spMk id="20" creationId="{6C4028FD-8BAA-4A19-BFDE-594D991B7552}"/>
          </ac:spMkLst>
        </pc:spChg>
        <pc:graphicFrameChg chg="add mod modGraphic">
          <ac:chgData name="Regan, Lauren" userId="7b722136-9b81-4306-b25a-6debe7c79d9d" providerId="ADAL" clId="{003D04A1-0D1B-4D4F-B1FF-3F1CFCA4F672}" dt="2021-10-28T11:35:37.324" v="524" actId="313"/>
          <ac:graphicFrameMkLst>
            <pc:docMk/>
            <pc:sldMk cId="587701714" sldId="351"/>
            <ac:graphicFrameMk id="5" creationId="{1E9E0492-2F9E-4B35-94C8-3F9606C933EB}"/>
          </ac:graphicFrameMkLst>
        </pc:graphicFrameChg>
        <pc:picChg chg="add mod">
          <ac:chgData name="Regan, Lauren" userId="7b722136-9b81-4306-b25a-6debe7c79d9d" providerId="ADAL" clId="{003D04A1-0D1B-4D4F-B1FF-3F1CFCA4F672}" dt="2021-11-04T10:34:47.551" v="2043" actId="1076"/>
          <ac:picMkLst>
            <pc:docMk/>
            <pc:sldMk cId="587701714" sldId="351"/>
            <ac:picMk id="3" creationId="{6D8BE2A3-B4E6-441E-857B-58C0F5457D28}"/>
          </ac:picMkLst>
        </pc:picChg>
      </pc:sldChg>
      <pc:sldChg chg="addSp delSp modSp new mod ord setBg modAnim">
        <pc:chgData name="Regan, Lauren" userId="7b722136-9b81-4306-b25a-6debe7c79d9d" providerId="ADAL" clId="{003D04A1-0D1B-4D4F-B1FF-3F1CFCA4F672}" dt="2021-10-28T13:58:49.500" v="1061" actId="20577"/>
        <pc:sldMkLst>
          <pc:docMk/>
          <pc:sldMk cId="1308281637" sldId="352"/>
        </pc:sldMkLst>
        <pc:spChg chg="mod">
          <ac:chgData name="Regan, Lauren" userId="7b722136-9b81-4306-b25a-6debe7c79d9d" providerId="ADAL" clId="{003D04A1-0D1B-4D4F-B1FF-3F1CFCA4F672}" dt="2021-10-28T12:36:14.691" v="706" actId="14100"/>
          <ac:spMkLst>
            <pc:docMk/>
            <pc:sldMk cId="1308281637" sldId="352"/>
            <ac:spMk id="2" creationId="{C59E4B1C-6D09-4A5C-890A-2E3D84B05DD1}"/>
          </ac:spMkLst>
        </pc:spChg>
        <pc:spChg chg="add del mod">
          <ac:chgData name="Regan, Lauren" userId="7b722136-9b81-4306-b25a-6debe7c79d9d" providerId="ADAL" clId="{003D04A1-0D1B-4D4F-B1FF-3F1CFCA4F672}" dt="2021-10-28T12:36:04.480" v="703" actId="26606"/>
          <ac:spMkLst>
            <pc:docMk/>
            <pc:sldMk cId="1308281637" sldId="352"/>
            <ac:spMk id="3" creationId="{74420B6C-D69A-47B7-9811-E49F1B0333DA}"/>
          </ac:spMkLst>
        </pc:spChg>
        <pc:spChg chg="add del">
          <ac:chgData name="Regan, Lauren" userId="7b722136-9b81-4306-b25a-6debe7c79d9d" providerId="ADAL" clId="{003D04A1-0D1B-4D4F-B1FF-3F1CFCA4F672}" dt="2021-10-28T12:35:52.776" v="698" actId="26606"/>
          <ac:spMkLst>
            <pc:docMk/>
            <pc:sldMk cId="1308281637" sldId="352"/>
            <ac:spMk id="9" creationId="{A7AE9375-4664-4DB2-922D-2782A6E439AC}"/>
          </ac:spMkLst>
        </pc:spChg>
        <pc:spChg chg="add del">
          <ac:chgData name="Regan, Lauren" userId="7b722136-9b81-4306-b25a-6debe7c79d9d" providerId="ADAL" clId="{003D04A1-0D1B-4D4F-B1FF-3F1CFCA4F672}" dt="2021-10-28T12:35:57.949" v="700" actId="26606"/>
          <ac:spMkLst>
            <pc:docMk/>
            <pc:sldMk cId="1308281637" sldId="352"/>
            <ac:spMk id="15" creationId="{2C61293E-6EBE-43EF-A52C-9BEBFD7679D4}"/>
          </ac:spMkLst>
        </pc:spChg>
        <pc:spChg chg="add del">
          <ac:chgData name="Regan, Lauren" userId="7b722136-9b81-4306-b25a-6debe7c79d9d" providerId="ADAL" clId="{003D04A1-0D1B-4D4F-B1FF-3F1CFCA4F672}" dt="2021-10-28T12:35:57.949" v="700" actId="26606"/>
          <ac:spMkLst>
            <pc:docMk/>
            <pc:sldMk cId="1308281637" sldId="352"/>
            <ac:spMk id="17" creationId="{21540236-BFD5-4A9D-8840-4703E7F76825}"/>
          </ac:spMkLst>
        </pc:spChg>
        <pc:spChg chg="add del">
          <ac:chgData name="Regan, Lauren" userId="7b722136-9b81-4306-b25a-6debe7c79d9d" providerId="ADAL" clId="{003D04A1-0D1B-4D4F-B1FF-3F1CFCA4F672}" dt="2021-10-28T12:35:57.949" v="700" actId="26606"/>
          <ac:spMkLst>
            <pc:docMk/>
            <pc:sldMk cId="1308281637" sldId="352"/>
            <ac:spMk id="18" creationId="{74420B6C-D69A-47B7-9811-E49F1B0333DA}"/>
          </ac:spMkLst>
        </pc:spChg>
        <pc:graphicFrameChg chg="add del">
          <ac:chgData name="Regan, Lauren" userId="7b722136-9b81-4306-b25a-6debe7c79d9d" providerId="ADAL" clId="{003D04A1-0D1B-4D4F-B1FF-3F1CFCA4F672}" dt="2021-10-28T12:35:46.932" v="696" actId="26606"/>
          <ac:graphicFrameMkLst>
            <pc:docMk/>
            <pc:sldMk cId="1308281637" sldId="352"/>
            <ac:graphicFrameMk id="5" creationId="{E530EF4A-BA8F-4019-8D46-503ABE619E18}"/>
          </ac:graphicFrameMkLst>
        </pc:graphicFrameChg>
        <pc:graphicFrameChg chg="add del">
          <ac:chgData name="Regan, Lauren" userId="7b722136-9b81-4306-b25a-6debe7c79d9d" providerId="ADAL" clId="{003D04A1-0D1B-4D4F-B1FF-3F1CFCA4F672}" dt="2021-10-28T12:35:52.776" v="698" actId="26606"/>
          <ac:graphicFrameMkLst>
            <pc:docMk/>
            <pc:sldMk cId="1308281637" sldId="352"/>
            <ac:graphicFrameMk id="8" creationId="{D85EAF75-87BC-4C89-95F2-E557D0A0C754}"/>
          </ac:graphicFrameMkLst>
        </pc:graphicFrameChg>
        <pc:graphicFrameChg chg="add del">
          <ac:chgData name="Regan, Lauren" userId="7b722136-9b81-4306-b25a-6debe7c79d9d" providerId="ADAL" clId="{003D04A1-0D1B-4D4F-B1FF-3F1CFCA4F672}" dt="2021-10-28T12:36:04.431" v="702" actId="26606"/>
          <ac:graphicFrameMkLst>
            <pc:docMk/>
            <pc:sldMk cId="1308281637" sldId="352"/>
            <ac:graphicFrameMk id="20" creationId="{C634B1B2-C0EA-45A8-A20D-C3055F7451F2}"/>
          </ac:graphicFrameMkLst>
        </pc:graphicFrameChg>
        <pc:graphicFrameChg chg="add mod">
          <ac:chgData name="Regan, Lauren" userId="7b722136-9b81-4306-b25a-6debe7c79d9d" providerId="ADAL" clId="{003D04A1-0D1B-4D4F-B1FF-3F1CFCA4F672}" dt="2021-10-28T13:58:49.500" v="1061" actId="20577"/>
          <ac:graphicFrameMkLst>
            <pc:docMk/>
            <pc:sldMk cId="1308281637" sldId="352"/>
            <ac:graphicFrameMk id="23" creationId="{E530EF4A-BA8F-4019-8D46-503ABE619E18}"/>
          </ac:graphicFrameMkLst>
        </pc:graphicFrameChg>
        <pc:picChg chg="add del">
          <ac:chgData name="Regan, Lauren" userId="7b722136-9b81-4306-b25a-6debe7c79d9d" providerId="ADAL" clId="{003D04A1-0D1B-4D4F-B1FF-3F1CFCA4F672}" dt="2021-10-28T12:35:46.932" v="696" actId="26606"/>
          <ac:picMkLst>
            <pc:docMk/>
            <pc:sldMk cId="1308281637" sldId="352"/>
            <ac:picMk id="6" creationId="{96AD1AFF-938F-47D2-88A3-52E9FAF62D5A}"/>
          </ac:picMkLst>
        </pc:picChg>
        <pc:picChg chg="add del">
          <ac:chgData name="Regan, Lauren" userId="7b722136-9b81-4306-b25a-6debe7c79d9d" providerId="ADAL" clId="{003D04A1-0D1B-4D4F-B1FF-3F1CFCA4F672}" dt="2021-10-28T12:35:57.949" v="700" actId="26606"/>
          <ac:picMkLst>
            <pc:docMk/>
            <pc:sldMk cId="1308281637" sldId="352"/>
            <ac:picMk id="16" creationId="{86461773-1821-4B23-8A97-4AE5E32DB873}"/>
          </ac:picMkLst>
        </pc:picChg>
        <pc:picChg chg="add del mod">
          <ac:chgData name="Regan, Lauren" userId="7b722136-9b81-4306-b25a-6debe7c79d9d" providerId="ADAL" clId="{003D04A1-0D1B-4D4F-B1FF-3F1CFCA4F672}" dt="2021-10-28T13:56:55.890" v="1056" actId="14826"/>
          <ac:picMkLst>
            <pc:docMk/>
            <pc:sldMk cId="1308281637" sldId="352"/>
            <ac:picMk id="22" creationId="{96AD1AFF-938F-47D2-88A3-52E9FAF62D5A}"/>
          </ac:picMkLst>
        </pc:picChg>
        <pc:cxnChg chg="add del">
          <ac:chgData name="Regan, Lauren" userId="7b722136-9b81-4306-b25a-6debe7c79d9d" providerId="ADAL" clId="{003D04A1-0D1B-4D4F-B1FF-3F1CFCA4F672}" dt="2021-10-28T12:35:52.776" v="698" actId="26606"/>
          <ac:cxnSpMkLst>
            <pc:docMk/>
            <pc:sldMk cId="1308281637" sldId="352"/>
            <ac:cxnSpMk id="11" creationId="{EE504C98-6397-41C1-A8D8-2D9C4ED307E0}"/>
          </ac:cxnSpMkLst>
        </pc:cxnChg>
        <pc:cxnChg chg="add del">
          <ac:chgData name="Regan, Lauren" userId="7b722136-9b81-4306-b25a-6debe7c79d9d" providerId="ADAL" clId="{003D04A1-0D1B-4D4F-B1FF-3F1CFCA4F672}" dt="2021-10-28T12:35:52.776" v="698" actId="26606"/>
          <ac:cxnSpMkLst>
            <pc:docMk/>
            <pc:sldMk cId="1308281637" sldId="352"/>
            <ac:cxnSpMk id="13" creationId="{17C2F6CE-0CF2-4DDD-85F5-96799A328F15}"/>
          </ac:cxnSpMkLst>
        </pc:cxnChg>
      </pc:sldChg>
      <pc:sldChg chg="addSp modSp new mod ord setBg modAnim modNotesTx">
        <pc:chgData name="Regan, Lauren" userId="7b722136-9b81-4306-b25a-6debe7c79d9d" providerId="ADAL" clId="{003D04A1-0D1B-4D4F-B1FF-3F1CFCA4F672}" dt="2021-11-04T12:21:09.807" v="3880"/>
        <pc:sldMkLst>
          <pc:docMk/>
          <pc:sldMk cId="108867739" sldId="353"/>
        </pc:sldMkLst>
        <pc:spChg chg="mod">
          <ac:chgData name="Regan, Lauren" userId="7b722136-9b81-4306-b25a-6debe7c79d9d" providerId="ADAL" clId="{003D04A1-0D1B-4D4F-B1FF-3F1CFCA4F672}" dt="2021-11-04T12:16:32.844" v="3868" actId="20577"/>
          <ac:spMkLst>
            <pc:docMk/>
            <pc:sldMk cId="108867739" sldId="353"/>
            <ac:spMk id="2" creationId="{4C9D409C-90FE-49CE-84B6-BC688F6311B2}"/>
          </ac:spMkLst>
        </pc:spChg>
        <pc:spChg chg="mod">
          <ac:chgData name="Regan, Lauren" userId="7b722136-9b81-4306-b25a-6debe7c79d9d" providerId="ADAL" clId="{003D04A1-0D1B-4D4F-B1FF-3F1CFCA4F672}" dt="2021-10-28T13:54:43.620" v="1047" actId="27636"/>
          <ac:spMkLst>
            <pc:docMk/>
            <pc:sldMk cId="108867739" sldId="353"/>
            <ac:spMk id="3" creationId="{DD31AE2D-3960-41E6-86DA-48B748097806}"/>
          </ac:spMkLst>
        </pc:spChg>
        <pc:spChg chg="add">
          <ac:chgData name="Regan, Lauren" userId="7b722136-9b81-4306-b25a-6debe7c79d9d" providerId="ADAL" clId="{003D04A1-0D1B-4D4F-B1FF-3F1CFCA4F672}" dt="2021-10-28T13:29:29.622" v="891" actId="26606"/>
          <ac:spMkLst>
            <pc:docMk/>
            <pc:sldMk cId="108867739" sldId="353"/>
            <ac:spMk id="8" creationId="{907EF6B7-1338-4443-8C46-6A318D952DFD}"/>
          </ac:spMkLst>
        </pc:spChg>
        <pc:spChg chg="add">
          <ac:chgData name="Regan, Lauren" userId="7b722136-9b81-4306-b25a-6debe7c79d9d" providerId="ADAL" clId="{003D04A1-0D1B-4D4F-B1FF-3F1CFCA4F672}" dt="2021-10-28T13:29:29.622" v="891" actId="26606"/>
          <ac:spMkLst>
            <pc:docMk/>
            <pc:sldMk cId="108867739" sldId="353"/>
            <ac:spMk id="10" creationId="{DAAE4CDD-124C-4DCF-9584-B6033B545DD5}"/>
          </ac:spMkLst>
        </pc:spChg>
        <pc:spChg chg="add">
          <ac:chgData name="Regan, Lauren" userId="7b722136-9b81-4306-b25a-6debe7c79d9d" providerId="ADAL" clId="{003D04A1-0D1B-4D4F-B1FF-3F1CFCA4F672}" dt="2021-10-28T13:29:29.622" v="891" actId="26606"/>
          <ac:spMkLst>
            <pc:docMk/>
            <pc:sldMk cId="108867739" sldId="353"/>
            <ac:spMk id="12" creationId="{081E4A58-353D-44AE-B2FC-2A74E2E400F7}"/>
          </ac:spMkLst>
        </pc:spChg>
      </pc:sldChg>
      <pc:sldChg chg="addSp delSp modSp new mod setBg modNotesTx">
        <pc:chgData name="Regan, Lauren" userId="7b722136-9b81-4306-b25a-6debe7c79d9d" providerId="ADAL" clId="{003D04A1-0D1B-4D4F-B1FF-3F1CFCA4F672}" dt="2021-11-09T12:26:45.622" v="4803" actId="20577"/>
        <pc:sldMkLst>
          <pc:docMk/>
          <pc:sldMk cId="3048049100" sldId="354"/>
        </pc:sldMkLst>
        <pc:spChg chg="mod">
          <ac:chgData name="Regan, Lauren" userId="7b722136-9b81-4306-b25a-6debe7c79d9d" providerId="ADAL" clId="{003D04A1-0D1B-4D4F-B1FF-3F1CFCA4F672}" dt="2021-10-28T14:24:44.050" v="1794" actId="26606"/>
          <ac:spMkLst>
            <pc:docMk/>
            <pc:sldMk cId="3048049100" sldId="354"/>
            <ac:spMk id="2" creationId="{D7DAB1EB-00AB-4D99-B647-DA182E1BC1D1}"/>
          </ac:spMkLst>
        </pc:spChg>
        <pc:spChg chg="del mod">
          <ac:chgData name="Regan, Lauren" userId="7b722136-9b81-4306-b25a-6debe7c79d9d" providerId="ADAL" clId="{003D04A1-0D1B-4D4F-B1FF-3F1CFCA4F672}" dt="2021-10-28T14:24:44.050" v="1794" actId="26606"/>
          <ac:spMkLst>
            <pc:docMk/>
            <pc:sldMk cId="3048049100" sldId="354"/>
            <ac:spMk id="3" creationId="{725BFCCD-372F-435D-938D-1313F2B57097}"/>
          </ac:spMkLst>
        </pc:spChg>
        <pc:spChg chg="add">
          <ac:chgData name="Regan, Lauren" userId="7b722136-9b81-4306-b25a-6debe7c79d9d" providerId="ADAL" clId="{003D04A1-0D1B-4D4F-B1FF-3F1CFCA4F672}" dt="2021-10-28T14:24:44.050" v="1794" actId="26606"/>
          <ac:spMkLst>
            <pc:docMk/>
            <pc:sldMk cId="3048049100" sldId="354"/>
            <ac:spMk id="9" creationId="{35DB3719-6FDC-4E5D-891D-FF40B7300F64}"/>
          </ac:spMkLst>
        </pc:spChg>
        <pc:spChg chg="add">
          <ac:chgData name="Regan, Lauren" userId="7b722136-9b81-4306-b25a-6debe7c79d9d" providerId="ADAL" clId="{003D04A1-0D1B-4D4F-B1FF-3F1CFCA4F672}" dt="2021-10-28T14:24:44.050" v="1794" actId="26606"/>
          <ac:spMkLst>
            <pc:docMk/>
            <pc:sldMk cId="3048049100" sldId="354"/>
            <ac:spMk id="11" creationId="{E0CBAC23-2E3F-4A90-BA59-F8299F6A5439}"/>
          </ac:spMkLst>
        </pc:spChg>
        <pc:graphicFrameChg chg="add mod">
          <ac:chgData name="Regan, Lauren" userId="7b722136-9b81-4306-b25a-6debe7c79d9d" providerId="ADAL" clId="{003D04A1-0D1B-4D4F-B1FF-3F1CFCA4F672}" dt="2021-11-04T11:26:50" v="2695"/>
          <ac:graphicFrameMkLst>
            <pc:docMk/>
            <pc:sldMk cId="3048049100" sldId="354"/>
            <ac:graphicFrameMk id="5" creationId="{7A5FAA27-8670-4B95-9D4B-9873D6B1B378}"/>
          </ac:graphicFrameMkLst>
        </pc:graphicFrameChg>
      </pc:sldChg>
      <pc:sldChg chg="modSp add mod modNotesTx">
        <pc:chgData name="Regan, Lauren" userId="7b722136-9b81-4306-b25a-6debe7c79d9d" providerId="ADAL" clId="{003D04A1-0D1B-4D4F-B1FF-3F1CFCA4F672}" dt="2021-11-09T12:14:35.802" v="4628" actId="403"/>
        <pc:sldMkLst>
          <pc:docMk/>
          <pc:sldMk cId="205863923" sldId="355"/>
        </pc:sldMkLst>
        <pc:graphicFrameChg chg="modGraphic">
          <ac:chgData name="Regan, Lauren" userId="7b722136-9b81-4306-b25a-6debe7c79d9d" providerId="ADAL" clId="{003D04A1-0D1B-4D4F-B1FF-3F1CFCA4F672}" dt="2021-11-09T12:14:35.802" v="4628" actId="403"/>
          <ac:graphicFrameMkLst>
            <pc:docMk/>
            <pc:sldMk cId="205863923" sldId="355"/>
            <ac:graphicFrameMk id="23" creationId="{06502014-3975-44B4-99C8-7CB69987E7F7}"/>
          </ac:graphicFrameMkLst>
        </pc:graphicFrameChg>
      </pc:sldChg>
      <pc:sldChg chg="modSp new del mod">
        <pc:chgData name="Regan, Lauren" userId="7b722136-9b81-4306-b25a-6debe7c79d9d" providerId="ADAL" clId="{003D04A1-0D1B-4D4F-B1FF-3F1CFCA4F672}" dt="2021-10-28T14:28:53.261" v="1898" actId="47"/>
        <pc:sldMkLst>
          <pc:docMk/>
          <pc:sldMk cId="1148422752" sldId="355"/>
        </pc:sldMkLst>
        <pc:spChg chg="mod">
          <ac:chgData name="Regan, Lauren" userId="7b722136-9b81-4306-b25a-6debe7c79d9d" providerId="ADAL" clId="{003D04A1-0D1B-4D4F-B1FF-3F1CFCA4F672}" dt="2021-10-28T12:47:12.919" v="764"/>
          <ac:spMkLst>
            <pc:docMk/>
            <pc:sldMk cId="1148422752" sldId="355"/>
            <ac:spMk id="3" creationId="{F84749DF-4702-4B0F-99FD-6D2E1C77FF19}"/>
          </ac:spMkLst>
        </pc:spChg>
      </pc:sldChg>
      <pc:sldChg chg="addSp delSp modSp new mod ord setBg modNotesTx">
        <pc:chgData name="Regan, Lauren" userId="7b722136-9b81-4306-b25a-6debe7c79d9d" providerId="ADAL" clId="{003D04A1-0D1B-4D4F-B1FF-3F1CFCA4F672}" dt="2021-11-09T15:32:26.506" v="5453" actId="113"/>
        <pc:sldMkLst>
          <pc:docMk/>
          <pc:sldMk cId="743013715" sldId="356"/>
        </pc:sldMkLst>
        <pc:spChg chg="del mod">
          <ac:chgData name="Regan, Lauren" userId="7b722136-9b81-4306-b25a-6debe7c79d9d" providerId="ADAL" clId="{003D04A1-0D1B-4D4F-B1FF-3F1CFCA4F672}" dt="2021-10-28T13:50:23.612" v="973" actId="478"/>
          <ac:spMkLst>
            <pc:docMk/>
            <pc:sldMk cId="743013715" sldId="356"/>
            <ac:spMk id="2" creationId="{4D2E897A-6266-4879-8725-2A7584F0AF89}"/>
          </ac:spMkLst>
        </pc:spChg>
        <pc:spChg chg="del">
          <ac:chgData name="Regan, Lauren" userId="7b722136-9b81-4306-b25a-6debe7c79d9d" providerId="ADAL" clId="{003D04A1-0D1B-4D4F-B1FF-3F1CFCA4F672}" dt="2021-10-28T13:50:16.674" v="970" actId="478"/>
          <ac:spMkLst>
            <pc:docMk/>
            <pc:sldMk cId="743013715" sldId="356"/>
            <ac:spMk id="3" creationId="{132A7D24-9C27-4A2A-B5C2-F9F0C0EB3355}"/>
          </ac:spMkLst>
        </pc:spChg>
        <pc:spChg chg="add del mod">
          <ac:chgData name="Regan, Lauren" userId="7b722136-9b81-4306-b25a-6debe7c79d9d" providerId="ADAL" clId="{003D04A1-0D1B-4D4F-B1FF-3F1CFCA4F672}" dt="2021-10-28T13:50:25.818" v="975" actId="478"/>
          <ac:spMkLst>
            <pc:docMk/>
            <pc:sldMk cId="743013715" sldId="356"/>
            <ac:spMk id="7" creationId="{BDA3D54C-CB5C-4CE5-B7FB-9E14796F1C74}"/>
          </ac:spMkLst>
        </pc:spChg>
        <pc:spChg chg="add del">
          <ac:chgData name="Regan, Lauren" userId="7b722136-9b81-4306-b25a-6debe7c79d9d" providerId="ADAL" clId="{003D04A1-0D1B-4D4F-B1FF-3F1CFCA4F672}" dt="2021-10-28T13:59:09.737" v="1062" actId="26606"/>
          <ac:spMkLst>
            <pc:docMk/>
            <pc:sldMk cId="743013715" sldId="356"/>
            <ac:spMk id="8" creationId="{F3060C83-F051-4F0E-ABAD-AA0DFC48B218}"/>
          </ac:spMkLst>
        </pc:spChg>
        <pc:spChg chg="add del">
          <ac:chgData name="Regan, Lauren" userId="7b722136-9b81-4306-b25a-6debe7c79d9d" providerId="ADAL" clId="{003D04A1-0D1B-4D4F-B1FF-3F1CFCA4F672}" dt="2021-10-28T13:59:09.737" v="1062" actId="26606"/>
          <ac:spMkLst>
            <pc:docMk/>
            <pc:sldMk cId="743013715" sldId="356"/>
            <ac:spMk id="9" creationId="{83C98ABE-055B-441F-B07E-44F97F083C39}"/>
          </ac:spMkLst>
        </pc:spChg>
        <pc:spChg chg="add del">
          <ac:chgData name="Regan, Lauren" userId="7b722136-9b81-4306-b25a-6debe7c79d9d" providerId="ADAL" clId="{003D04A1-0D1B-4D4F-B1FF-3F1CFCA4F672}" dt="2021-10-28T13:50:42.588" v="980" actId="26606"/>
          <ac:spMkLst>
            <pc:docMk/>
            <pc:sldMk cId="743013715" sldId="356"/>
            <ac:spMk id="10" creationId="{32BC26D8-82FB-445E-AA49-62A77D7C1EE0}"/>
          </ac:spMkLst>
        </pc:spChg>
        <pc:spChg chg="add del">
          <ac:chgData name="Regan, Lauren" userId="7b722136-9b81-4306-b25a-6debe7c79d9d" providerId="ADAL" clId="{003D04A1-0D1B-4D4F-B1FF-3F1CFCA4F672}" dt="2021-10-28T13:50:42.588" v="980" actId="26606"/>
          <ac:spMkLst>
            <pc:docMk/>
            <pc:sldMk cId="743013715" sldId="356"/>
            <ac:spMk id="12" creationId="{CB44330D-EA18-4254-AA95-EB49948539B8}"/>
          </ac:spMkLst>
        </pc:spChg>
        <pc:spChg chg="add del">
          <ac:chgData name="Regan, Lauren" userId="7b722136-9b81-4306-b25a-6debe7c79d9d" providerId="ADAL" clId="{003D04A1-0D1B-4D4F-B1FF-3F1CFCA4F672}" dt="2021-10-28T13:59:09.737" v="1062" actId="26606"/>
          <ac:spMkLst>
            <pc:docMk/>
            <pc:sldMk cId="743013715" sldId="356"/>
            <ac:spMk id="14" creationId="{29FDB030-9B49-4CED-8CCD-4D99382388AC}"/>
          </ac:spMkLst>
        </pc:spChg>
        <pc:spChg chg="add del">
          <ac:chgData name="Regan, Lauren" userId="7b722136-9b81-4306-b25a-6debe7c79d9d" providerId="ADAL" clId="{003D04A1-0D1B-4D4F-B1FF-3F1CFCA4F672}" dt="2021-10-28T13:59:09.737" v="1062" actId="26606"/>
          <ac:spMkLst>
            <pc:docMk/>
            <pc:sldMk cId="743013715" sldId="356"/>
            <ac:spMk id="16" creationId="{3783CA14-24A1-485C-8B30-D6A5D87987AD}"/>
          </ac:spMkLst>
        </pc:spChg>
        <pc:spChg chg="add del">
          <ac:chgData name="Regan, Lauren" userId="7b722136-9b81-4306-b25a-6debe7c79d9d" providerId="ADAL" clId="{003D04A1-0D1B-4D4F-B1FF-3F1CFCA4F672}" dt="2021-10-28T13:59:09.737" v="1062" actId="26606"/>
          <ac:spMkLst>
            <pc:docMk/>
            <pc:sldMk cId="743013715" sldId="356"/>
            <ac:spMk id="18" creationId="{9A97C86A-04D6-40F7-AE84-31AB43E6A846}"/>
          </ac:spMkLst>
        </pc:spChg>
        <pc:spChg chg="add del">
          <ac:chgData name="Regan, Lauren" userId="7b722136-9b81-4306-b25a-6debe7c79d9d" providerId="ADAL" clId="{003D04A1-0D1B-4D4F-B1FF-3F1CFCA4F672}" dt="2021-10-28T13:59:09.737" v="1062" actId="26606"/>
          <ac:spMkLst>
            <pc:docMk/>
            <pc:sldMk cId="743013715" sldId="356"/>
            <ac:spMk id="20" creationId="{FF9F2414-84E8-453E-B1F3-389FDE8192D9}"/>
          </ac:spMkLst>
        </pc:spChg>
        <pc:spChg chg="add del">
          <ac:chgData name="Regan, Lauren" userId="7b722136-9b81-4306-b25a-6debe7c79d9d" providerId="ADAL" clId="{003D04A1-0D1B-4D4F-B1FF-3F1CFCA4F672}" dt="2021-10-28T13:59:09.737" v="1062" actId="26606"/>
          <ac:spMkLst>
            <pc:docMk/>
            <pc:sldMk cId="743013715" sldId="356"/>
            <ac:spMk id="22" creationId="{3ECA69A1-7536-43AC-85EF-C7106179F5ED}"/>
          </ac:spMkLst>
        </pc:spChg>
        <pc:spChg chg="add">
          <ac:chgData name="Regan, Lauren" userId="7b722136-9b81-4306-b25a-6debe7c79d9d" providerId="ADAL" clId="{003D04A1-0D1B-4D4F-B1FF-3F1CFCA4F672}" dt="2021-10-28T13:59:09.737" v="1062" actId="26606"/>
          <ac:spMkLst>
            <pc:docMk/>
            <pc:sldMk cId="743013715" sldId="356"/>
            <ac:spMk id="27" creationId="{DA2E7C1E-2B5A-4BBA-AE51-1CD8C19309D7}"/>
          </ac:spMkLst>
        </pc:spChg>
        <pc:spChg chg="add">
          <ac:chgData name="Regan, Lauren" userId="7b722136-9b81-4306-b25a-6debe7c79d9d" providerId="ADAL" clId="{003D04A1-0D1B-4D4F-B1FF-3F1CFCA4F672}" dt="2021-10-28T13:59:09.737" v="1062" actId="26606"/>
          <ac:spMkLst>
            <pc:docMk/>
            <pc:sldMk cId="743013715" sldId="356"/>
            <ac:spMk id="29" creationId="{43DF76B1-5174-4FAF-9D19-FFEE98426836}"/>
          </ac:spMkLst>
        </pc:spChg>
        <pc:picChg chg="add del mod">
          <ac:chgData name="Regan, Lauren" userId="7b722136-9b81-4306-b25a-6debe7c79d9d" providerId="ADAL" clId="{003D04A1-0D1B-4D4F-B1FF-3F1CFCA4F672}" dt="2021-10-28T13:51:34.049" v="984" actId="478"/>
          <ac:picMkLst>
            <pc:docMk/>
            <pc:sldMk cId="743013715" sldId="356"/>
            <ac:picMk id="5" creationId="{B99D533D-536F-4E4D-BC0C-2A4A3F142027}"/>
          </ac:picMkLst>
        </pc:picChg>
        <pc:picChg chg="add mod">
          <ac:chgData name="Regan, Lauren" userId="7b722136-9b81-4306-b25a-6debe7c79d9d" providerId="ADAL" clId="{003D04A1-0D1B-4D4F-B1FF-3F1CFCA4F672}" dt="2021-10-28T13:59:09.737" v="1062" actId="26606"/>
          <ac:picMkLst>
            <pc:docMk/>
            <pc:sldMk cId="743013715" sldId="356"/>
            <ac:picMk id="13" creationId="{EEA14E92-6E18-435E-8987-3BD92CBD65B8}"/>
          </ac:picMkLst>
        </pc:picChg>
      </pc:sldChg>
      <pc:sldChg chg="modAnim modNotesTx">
        <pc:chgData name="Regan, Lauren" userId="7b722136-9b81-4306-b25a-6debe7c79d9d" providerId="ADAL" clId="{003D04A1-0D1B-4D4F-B1FF-3F1CFCA4F672}" dt="2021-11-09T15:38:16.601" v="5483"/>
        <pc:sldMkLst>
          <pc:docMk/>
          <pc:sldMk cId="2416089478" sldId="357"/>
        </pc:sldMkLst>
      </pc:sldChg>
      <pc:sldChg chg="addSp delSp modSp new mod ord setBg modNotesTx">
        <pc:chgData name="Regan, Lauren" userId="7b722136-9b81-4306-b25a-6debe7c79d9d" providerId="ADAL" clId="{003D04A1-0D1B-4D4F-B1FF-3F1CFCA4F672}" dt="2021-11-04T12:21:23.150" v="3883"/>
        <pc:sldMkLst>
          <pc:docMk/>
          <pc:sldMk cId="1166621820" sldId="358"/>
        </pc:sldMkLst>
        <pc:spChg chg="del">
          <ac:chgData name="Regan, Lauren" userId="7b722136-9b81-4306-b25a-6debe7c79d9d" providerId="ADAL" clId="{003D04A1-0D1B-4D4F-B1FF-3F1CFCA4F672}" dt="2021-11-04T11:41:06.545" v="3136" actId="478"/>
          <ac:spMkLst>
            <pc:docMk/>
            <pc:sldMk cId="1166621820" sldId="358"/>
            <ac:spMk id="2" creationId="{8AB45D80-9A03-429D-9C2C-29914CF4F4A1}"/>
          </ac:spMkLst>
        </pc:spChg>
        <pc:spChg chg="del mod">
          <ac:chgData name="Regan, Lauren" userId="7b722136-9b81-4306-b25a-6debe7c79d9d" providerId="ADAL" clId="{003D04A1-0D1B-4D4F-B1FF-3F1CFCA4F672}" dt="2021-11-04T11:40:59.490" v="3135"/>
          <ac:spMkLst>
            <pc:docMk/>
            <pc:sldMk cId="1166621820" sldId="358"/>
            <ac:spMk id="3" creationId="{7770C176-39F6-4C15-9F93-4D0E8D7169A4}"/>
          </ac:spMkLst>
        </pc:spChg>
        <pc:spChg chg="add mod">
          <ac:chgData name="Regan, Lauren" userId="7b722136-9b81-4306-b25a-6debe7c79d9d" providerId="ADAL" clId="{003D04A1-0D1B-4D4F-B1FF-3F1CFCA4F672}" dt="2021-11-04T12:21:18.875" v="3881"/>
          <ac:spMkLst>
            <pc:docMk/>
            <pc:sldMk cId="1166621820" sldId="358"/>
            <ac:spMk id="7" creationId="{2A1274DA-6AF5-4009-9D1D-F7FF6C466FD6}"/>
          </ac:spMkLst>
        </pc:spChg>
        <pc:spChg chg="add">
          <ac:chgData name="Regan, Lauren" userId="7b722136-9b81-4306-b25a-6debe7c79d9d" providerId="ADAL" clId="{003D04A1-0D1B-4D4F-B1FF-3F1CFCA4F672}" dt="2021-11-04T11:49:31.569" v="3517" actId="26606"/>
          <ac:spMkLst>
            <pc:docMk/>
            <pc:sldMk cId="1166621820" sldId="358"/>
            <ac:spMk id="9" creationId="{9DBC8166-481C-4473-95F5-9A5B9073B7F1}"/>
          </ac:spMkLst>
        </pc:spChg>
        <pc:spChg chg="add">
          <ac:chgData name="Regan, Lauren" userId="7b722136-9b81-4306-b25a-6debe7c79d9d" providerId="ADAL" clId="{003D04A1-0D1B-4D4F-B1FF-3F1CFCA4F672}" dt="2021-11-04T11:49:31.569" v="3517" actId="26606"/>
          <ac:spMkLst>
            <pc:docMk/>
            <pc:sldMk cId="1166621820" sldId="358"/>
            <ac:spMk id="11" creationId="{A5A5CE6E-90AF-4D43-A014-1F9EC83EB93D}"/>
          </ac:spMkLst>
        </pc:spChg>
        <pc:graphicFrameChg chg="add mod">
          <ac:chgData name="Regan, Lauren" userId="7b722136-9b81-4306-b25a-6debe7c79d9d" providerId="ADAL" clId="{003D04A1-0D1B-4D4F-B1FF-3F1CFCA4F672}" dt="2021-11-04T11:49:31.569" v="3517" actId="26606"/>
          <ac:graphicFrameMkLst>
            <pc:docMk/>
            <pc:sldMk cId="1166621820" sldId="358"/>
            <ac:graphicFrameMk id="4" creationId="{5009771B-4344-42F3-9E2F-8DCF9353B3D7}"/>
          </ac:graphicFrameMkLst>
        </pc:graphicFrameChg>
      </pc:sldChg>
      <pc:sldChg chg="modSp new del mod">
        <pc:chgData name="Regan, Lauren" userId="7b722136-9b81-4306-b25a-6debe7c79d9d" providerId="ADAL" clId="{003D04A1-0D1B-4D4F-B1FF-3F1CFCA4F672}" dt="2021-11-09T13:38:26.647" v="4975" actId="47"/>
        <pc:sldMkLst>
          <pc:docMk/>
          <pc:sldMk cId="3031461712" sldId="359"/>
        </pc:sldMkLst>
        <pc:spChg chg="mod">
          <ac:chgData name="Regan, Lauren" userId="7b722136-9b81-4306-b25a-6debe7c79d9d" providerId="ADAL" clId="{003D04A1-0D1B-4D4F-B1FF-3F1CFCA4F672}" dt="2021-11-09T11:38:46.707" v="3934" actId="6549"/>
          <ac:spMkLst>
            <pc:docMk/>
            <pc:sldMk cId="3031461712" sldId="359"/>
            <ac:spMk id="2" creationId="{98859B24-92C8-4DF6-967C-9FC265C0245C}"/>
          </ac:spMkLst>
        </pc:spChg>
      </pc:sldChg>
      <pc:sldChg chg="new del modNotesTx">
        <pc:chgData name="Regan, Lauren" userId="7b722136-9b81-4306-b25a-6debe7c79d9d" providerId="ADAL" clId="{003D04A1-0D1B-4D4F-B1FF-3F1CFCA4F672}" dt="2021-11-04T11:47:30.356" v="3507" actId="47"/>
        <pc:sldMkLst>
          <pc:docMk/>
          <pc:sldMk cId="3090970375" sldId="359"/>
        </pc:sldMkLst>
      </pc:sldChg>
      <pc:sldChg chg="add del">
        <pc:chgData name="Regan, Lauren" userId="7b722136-9b81-4306-b25a-6debe7c79d9d" providerId="ADAL" clId="{003D04A1-0D1B-4D4F-B1FF-3F1CFCA4F672}" dt="2021-11-09T14:00:41.620" v="5011" actId="47"/>
        <pc:sldMkLst>
          <pc:docMk/>
          <pc:sldMk cId="866822316" sldId="360"/>
        </pc:sldMkLst>
      </pc:sldChg>
      <pc:sldChg chg="addSp delSp modSp add del mod">
        <pc:chgData name="Regan, Lauren" userId="7b722136-9b81-4306-b25a-6debe7c79d9d" providerId="ADAL" clId="{003D04A1-0D1B-4D4F-B1FF-3F1CFCA4F672}" dt="2021-11-09T13:22:53.970" v="4959" actId="47"/>
        <pc:sldMkLst>
          <pc:docMk/>
          <pc:sldMk cId="3782483595" sldId="361"/>
        </pc:sldMkLst>
        <pc:spChg chg="del mod">
          <ac:chgData name="Regan, Lauren" userId="7b722136-9b81-4306-b25a-6debe7c79d9d" providerId="ADAL" clId="{003D04A1-0D1B-4D4F-B1FF-3F1CFCA4F672}" dt="2021-11-09T13:22:20.145" v="4952" actId="478"/>
          <ac:spMkLst>
            <pc:docMk/>
            <pc:sldMk cId="3782483595" sldId="361"/>
            <ac:spMk id="2" creationId="{98859B24-92C8-4DF6-967C-9FC265C0245C}"/>
          </ac:spMkLst>
        </pc:spChg>
        <pc:spChg chg="del">
          <ac:chgData name="Regan, Lauren" userId="7b722136-9b81-4306-b25a-6debe7c79d9d" providerId="ADAL" clId="{003D04A1-0D1B-4D4F-B1FF-3F1CFCA4F672}" dt="2021-11-09T13:07:55.839" v="4951" actId="478"/>
          <ac:spMkLst>
            <pc:docMk/>
            <pc:sldMk cId="3782483595" sldId="361"/>
            <ac:spMk id="3" creationId="{5597BBCD-654D-4290-B344-2A8CA00BD971}"/>
          </ac:spMkLst>
        </pc:spChg>
        <pc:spChg chg="add mod">
          <ac:chgData name="Regan, Lauren" userId="7b722136-9b81-4306-b25a-6debe7c79d9d" providerId="ADAL" clId="{003D04A1-0D1B-4D4F-B1FF-3F1CFCA4F672}" dt="2021-11-09T13:22:20.145" v="4952" actId="478"/>
          <ac:spMkLst>
            <pc:docMk/>
            <pc:sldMk cId="3782483595" sldId="361"/>
            <ac:spMk id="4" creationId="{0873D5BE-35B6-4D8D-87D0-BD4005EAA201}"/>
          </ac:spMkLst>
        </pc:spChg>
      </pc:sldChg>
      <pc:sldChg chg="modSp add del mod modNotesTx">
        <pc:chgData name="Regan, Lauren" userId="7b722136-9b81-4306-b25a-6debe7c79d9d" providerId="ADAL" clId="{003D04A1-0D1B-4D4F-B1FF-3F1CFCA4F672}" dt="2021-11-09T15:33:53.105" v="5455" actId="47"/>
        <pc:sldMkLst>
          <pc:docMk/>
          <pc:sldMk cId="2147001391" sldId="362"/>
        </pc:sldMkLst>
        <pc:spChg chg="mod">
          <ac:chgData name="Regan, Lauren" userId="7b722136-9b81-4306-b25a-6debe7c79d9d" providerId="ADAL" clId="{003D04A1-0D1B-4D4F-B1FF-3F1CFCA4F672}" dt="2021-11-09T11:40:09.406" v="3993" actId="20577"/>
          <ac:spMkLst>
            <pc:docMk/>
            <pc:sldMk cId="2147001391" sldId="362"/>
            <ac:spMk id="2" creationId="{98859B24-92C8-4DF6-967C-9FC265C0245C}"/>
          </ac:spMkLst>
        </pc:spChg>
        <pc:spChg chg="mod">
          <ac:chgData name="Regan, Lauren" userId="7b722136-9b81-4306-b25a-6debe7c79d9d" providerId="ADAL" clId="{003D04A1-0D1B-4D4F-B1FF-3F1CFCA4F672}" dt="2021-11-09T12:21:25.182" v="4705" actId="20577"/>
          <ac:spMkLst>
            <pc:docMk/>
            <pc:sldMk cId="2147001391" sldId="362"/>
            <ac:spMk id="3" creationId="{5597BBCD-654D-4290-B344-2A8CA00BD971}"/>
          </ac:spMkLst>
        </pc:spChg>
      </pc:sldChg>
      <pc:sldChg chg="addSp delSp modSp new mod setBg modNotesTx">
        <pc:chgData name="Regan, Lauren" userId="7b722136-9b81-4306-b25a-6debe7c79d9d" providerId="ADAL" clId="{003D04A1-0D1B-4D4F-B1FF-3F1CFCA4F672}" dt="2021-11-09T15:08:28.655" v="5217" actId="20577"/>
        <pc:sldMkLst>
          <pc:docMk/>
          <pc:sldMk cId="4048734738" sldId="363"/>
        </pc:sldMkLst>
        <pc:spChg chg="del mod">
          <ac:chgData name="Regan, Lauren" userId="7b722136-9b81-4306-b25a-6debe7c79d9d" providerId="ADAL" clId="{003D04A1-0D1B-4D4F-B1FF-3F1CFCA4F672}" dt="2021-11-09T14:49:32.350" v="5069" actId="478"/>
          <ac:spMkLst>
            <pc:docMk/>
            <pc:sldMk cId="4048734738" sldId="363"/>
            <ac:spMk id="2" creationId="{4F978885-BAF6-43CF-8E4B-9545FC2953E6}"/>
          </ac:spMkLst>
        </pc:spChg>
        <pc:spChg chg="del">
          <ac:chgData name="Regan, Lauren" userId="7b722136-9b81-4306-b25a-6debe7c79d9d" providerId="ADAL" clId="{003D04A1-0D1B-4D4F-B1FF-3F1CFCA4F672}" dt="2021-11-09T14:49:27.011" v="5067" actId="478"/>
          <ac:spMkLst>
            <pc:docMk/>
            <pc:sldMk cId="4048734738" sldId="363"/>
            <ac:spMk id="3" creationId="{96CD6365-37C2-4D98-BCEE-91974C0C9EAD}"/>
          </ac:spMkLst>
        </pc:spChg>
        <pc:spChg chg="add del mod">
          <ac:chgData name="Regan, Lauren" userId="7b722136-9b81-4306-b25a-6debe7c79d9d" providerId="ADAL" clId="{003D04A1-0D1B-4D4F-B1FF-3F1CFCA4F672}" dt="2021-11-09T14:49:34.459" v="5070" actId="478"/>
          <ac:spMkLst>
            <pc:docMk/>
            <pc:sldMk cId="4048734738" sldId="363"/>
            <ac:spMk id="6" creationId="{8330A62F-E03B-4530-A7B8-943CA2ADF36E}"/>
          </ac:spMkLst>
        </pc:spChg>
        <pc:spChg chg="add">
          <ac:chgData name="Regan, Lauren" userId="7b722136-9b81-4306-b25a-6debe7c79d9d" providerId="ADAL" clId="{003D04A1-0D1B-4D4F-B1FF-3F1CFCA4F672}" dt="2021-11-09T14:51:26.397" v="5093" actId="26606"/>
          <ac:spMkLst>
            <pc:docMk/>
            <pc:sldMk cId="4048734738" sldId="363"/>
            <ac:spMk id="9" creationId="{32BC26D8-82FB-445E-AA49-62A77D7C1EE0}"/>
          </ac:spMkLst>
        </pc:spChg>
        <pc:spChg chg="add">
          <ac:chgData name="Regan, Lauren" userId="7b722136-9b81-4306-b25a-6debe7c79d9d" providerId="ADAL" clId="{003D04A1-0D1B-4D4F-B1FF-3F1CFCA4F672}" dt="2021-11-09T14:51:26.397" v="5093" actId="26606"/>
          <ac:spMkLst>
            <pc:docMk/>
            <pc:sldMk cId="4048734738" sldId="363"/>
            <ac:spMk id="11" creationId="{CB44330D-EA18-4254-AA95-EB49948539B8}"/>
          </ac:spMkLst>
        </pc:spChg>
        <pc:graphicFrameChg chg="add mod">
          <ac:chgData name="Regan, Lauren" userId="7b722136-9b81-4306-b25a-6debe7c79d9d" providerId="ADAL" clId="{003D04A1-0D1B-4D4F-B1FF-3F1CFCA4F672}" dt="2021-11-09T14:51:26.397" v="5093" actId="26606"/>
          <ac:graphicFrameMkLst>
            <pc:docMk/>
            <pc:sldMk cId="4048734738" sldId="363"/>
            <ac:graphicFrameMk id="4" creationId="{9187E812-69CB-452D-88A4-4D388B84EF09}"/>
          </ac:graphicFrameMkLst>
        </pc:graphicFrameChg>
      </pc:sldChg>
      <pc:sldChg chg="addSp delSp modSp add mod modNotes">
        <pc:chgData name="Regan, Lauren" userId="7b722136-9b81-4306-b25a-6debe7c79d9d" providerId="ADAL" clId="{003D04A1-0D1B-4D4F-B1FF-3F1CFCA4F672}" dt="2021-11-09T14:18:10.718" v="5035" actId="1076"/>
        <pc:sldMkLst>
          <pc:docMk/>
          <pc:sldMk cId="3209013543" sldId="364"/>
        </pc:sldMkLst>
        <pc:spChg chg="add mod">
          <ac:chgData name="Regan, Lauren" userId="7b722136-9b81-4306-b25a-6debe7c79d9d" providerId="ADAL" clId="{003D04A1-0D1B-4D4F-B1FF-3F1CFCA4F672}" dt="2021-11-09T14:18:10.718" v="5035" actId="1076"/>
          <ac:spMkLst>
            <pc:docMk/>
            <pc:sldMk cId="3209013543" sldId="364"/>
            <ac:spMk id="12" creationId="{AC022733-1539-45CB-84C7-7582A3C3CB77}"/>
          </ac:spMkLst>
        </pc:spChg>
        <pc:picChg chg="add del mod replST">
          <ac:chgData name="Regan, Lauren" userId="7b722136-9b81-4306-b25a-6debe7c79d9d" providerId="ADAL" clId="{003D04A1-0D1B-4D4F-B1FF-3F1CFCA4F672}" dt="2021-11-09T13:39:33.891" v="4985"/>
          <ac:picMkLst>
            <pc:docMk/>
            <pc:sldMk cId="3209013543" sldId="364"/>
            <ac:picMk id="3" creationId="{9187B798-E6AE-43E0-A8C4-E39A887DA6DA}"/>
          </ac:picMkLst>
        </pc:picChg>
        <pc:picChg chg="add del mod replST">
          <ac:chgData name="Regan, Lauren" userId="7b722136-9b81-4306-b25a-6debe7c79d9d" providerId="ADAL" clId="{003D04A1-0D1B-4D4F-B1FF-3F1CFCA4F672}" dt="2021-11-09T14:17:00.846" v="5012" actId="478"/>
          <ac:picMkLst>
            <pc:docMk/>
            <pc:sldMk cId="3209013543" sldId="364"/>
            <ac:picMk id="5" creationId="{2BE48CF9-C404-4F7C-95FF-B3E60E91FB6F}"/>
          </ac:picMkLst>
        </pc:picChg>
        <pc:picChg chg="add mod">
          <ac:chgData name="Regan, Lauren" userId="7b722136-9b81-4306-b25a-6debe7c79d9d" providerId="ADAL" clId="{003D04A1-0D1B-4D4F-B1FF-3F1CFCA4F672}" dt="2021-11-09T14:17:50.198" v="5022" actId="1076"/>
          <ac:picMkLst>
            <pc:docMk/>
            <pc:sldMk cId="3209013543" sldId="364"/>
            <ac:picMk id="7" creationId="{D1F7C85C-83FA-48E2-BA82-FA347040DED9}"/>
          </ac:picMkLst>
        </pc:picChg>
        <pc:picChg chg="add del mod">
          <ac:chgData name="Regan, Lauren" userId="7b722136-9b81-4306-b25a-6debe7c79d9d" providerId="ADAL" clId="{003D04A1-0D1B-4D4F-B1FF-3F1CFCA4F672}" dt="2021-11-09T14:17:42.207" v="5017" actId="478"/>
          <ac:picMkLst>
            <pc:docMk/>
            <pc:sldMk cId="3209013543" sldId="364"/>
            <ac:picMk id="9" creationId="{33B3ABD5-FED3-423F-B8AB-0C4ED15102D0}"/>
          </ac:picMkLst>
        </pc:picChg>
        <pc:picChg chg="add mod">
          <ac:chgData name="Regan, Lauren" userId="7b722136-9b81-4306-b25a-6debe7c79d9d" providerId="ADAL" clId="{003D04A1-0D1B-4D4F-B1FF-3F1CFCA4F672}" dt="2021-11-09T14:17:52.918" v="5024" actId="1076"/>
          <ac:picMkLst>
            <pc:docMk/>
            <pc:sldMk cId="3209013543" sldId="364"/>
            <ac:picMk id="11" creationId="{9BAF333C-C5B3-408E-8B50-3F86C5514A66}"/>
          </ac:picMkLst>
        </pc:picChg>
      </pc:sldChg>
      <pc:sldChg chg="addSp modSp add del mod modNotes">
        <pc:chgData name="Regan, Lauren" userId="7b722136-9b81-4306-b25a-6debe7c79d9d" providerId="ADAL" clId="{003D04A1-0D1B-4D4F-B1FF-3F1CFCA4F672}" dt="2021-11-09T13:38:44.489" v="4977" actId="47"/>
        <pc:sldMkLst>
          <pc:docMk/>
          <pc:sldMk cId="3800454904" sldId="364"/>
        </pc:sldMkLst>
        <pc:picChg chg="add mod replST">
          <ac:chgData name="Regan, Lauren" userId="7b722136-9b81-4306-b25a-6debe7c79d9d" providerId="ADAL" clId="{003D04A1-0D1B-4D4F-B1FF-3F1CFCA4F672}" dt="2021-11-09T13:22:48.808" v="4956"/>
          <ac:picMkLst>
            <pc:docMk/>
            <pc:sldMk cId="3800454904" sldId="364"/>
            <ac:picMk id="3" creationId="{2FB171DF-38CE-471B-A0CB-8BB4B169EB24}"/>
          </ac:picMkLst>
        </pc:picChg>
      </pc:sldChg>
      <pc:sldChg chg="addSp delSp modSp add mod modNotes">
        <pc:chgData name="Regan, Lauren" userId="7b722136-9b81-4306-b25a-6debe7c79d9d" providerId="ADAL" clId="{003D04A1-0D1B-4D4F-B1FF-3F1CFCA4F672}" dt="2021-11-09T15:34:45.161" v="5460"/>
        <pc:sldMkLst>
          <pc:docMk/>
          <pc:sldMk cId="645099301" sldId="365"/>
        </pc:sldMkLst>
        <pc:picChg chg="add del mod replST">
          <ac:chgData name="Regan, Lauren" userId="7b722136-9b81-4306-b25a-6debe7c79d9d" providerId="ADAL" clId="{003D04A1-0D1B-4D4F-B1FF-3F1CFCA4F672}" dt="2021-11-09T14:18:35.054" v="5037"/>
          <ac:picMkLst>
            <pc:docMk/>
            <pc:sldMk cId="645099301" sldId="365"/>
            <ac:picMk id="3" creationId="{EBFD3DE8-71C4-46C5-88D5-8D8BC50D16D4}"/>
          </ac:picMkLst>
        </pc:picChg>
        <pc:picChg chg="add del mod replST">
          <ac:chgData name="Regan, Lauren" userId="7b722136-9b81-4306-b25a-6debe7c79d9d" providerId="ADAL" clId="{003D04A1-0D1B-4D4F-B1FF-3F1CFCA4F672}" dt="2021-11-09T14:41:20.619" v="5052"/>
          <ac:picMkLst>
            <pc:docMk/>
            <pc:sldMk cId="645099301" sldId="365"/>
            <ac:picMk id="5" creationId="{737B7BA8-FBE1-455C-B296-6597A47ABB86}"/>
          </ac:picMkLst>
        </pc:picChg>
        <pc:picChg chg="add del mod replST">
          <ac:chgData name="Regan, Lauren" userId="7b722136-9b81-4306-b25a-6debe7c79d9d" providerId="ADAL" clId="{003D04A1-0D1B-4D4F-B1FF-3F1CFCA4F672}" dt="2021-11-09T15:29:37.050" v="5409"/>
          <ac:picMkLst>
            <pc:docMk/>
            <pc:sldMk cId="645099301" sldId="365"/>
            <ac:picMk id="7" creationId="{13B4151A-3956-4076-B352-9822E2A6E11D}"/>
          </ac:picMkLst>
        </pc:picChg>
        <pc:picChg chg="add del mod replST">
          <ac:chgData name="Regan, Lauren" userId="7b722136-9b81-4306-b25a-6debe7c79d9d" providerId="ADAL" clId="{003D04A1-0D1B-4D4F-B1FF-3F1CFCA4F672}" dt="2021-11-09T15:34:45.128" v="5457"/>
          <ac:picMkLst>
            <pc:docMk/>
            <pc:sldMk cId="645099301" sldId="365"/>
            <ac:picMk id="9" creationId="{E0F0375C-5F40-4457-BAA5-A4B993996110}"/>
          </ac:picMkLst>
        </pc:picChg>
        <pc:picChg chg="add mod replST">
          <ac:chgData name="Regan, Lauren" userId="7b722136-9b81-4306-b25a-6debe7c79d9d" providerId="ADAL" clId="{003D04A1-0D1B-4D4F-B1FF-3F1CFCA4F672}" dt="2021-11-09T15:34:45.161" v="5460"/>
          <ac:picMkLst>
            <pc:docMk/>
            <pc:sldMk cId="645099301" sldId="365"/>
            <ac:picMk id="11" creationId="{CE83A8EB-DADC-4F13-9123-41ABB05AF8AF}"/>
          </ac:picMkLst>
        </pc:picChg>
      </pc:sldChg>
      <pc:sldChg chg="addSp modSp add del mod ord modNotes">
        <pc:chgData name="Regan, Lauren" userId="7b722136-9b81-4306-b25a-6debe7c79d9d" providerId="ADAL" clId="{003D04A1-0D1B-4D4F-B1FF-3F1CFCA4F672}" dt="2021-11-09T13:38:42.939" v="4976" actId="47"/>
        <pc:sldMkLst>
          <pc:docMk/>
          <pc:sldMk cId="3799293019" sldId="365"/>
        </pc:sldMkLst>
        <pc:picChg chg="add mod replST">
          <ac:chgData name="Regan, Lauren" userId="7b722136-9b81-4306-b25a-6debe7c79d9d" providerId="ADAL" clId="{003D04A1-0D1B-4D4F-B1FF-3F1CFCA4F672}" dt="2021-11-09T13:37:56.594" v="4963"/>
          <ac:picMkLst>
            <pc:docMk/>
            <pc:sldMk cId="3799293019" sldId="365"/>
            <ac:picMk id="3" creationId="{623FD5D5-1FEB-40A3-8FCE-96606E0466AD}"/>
          </ac:picMkLst>
        </pc:picChg>
      </pc:sldChg>
      <pc:sldChg chg="addSp delSp modSp add mod modNotes">
        <pc:chgData name="Regan, Lauren" userId="7b722136-9b81-4306-b25a-6debe7c79d9d" providerId="ADAL" clId="{003D04A1-0D1B-4D4F-B1FF-3F1CFCA4F672}" dt="2021-11-09T15:34:45.239" v="5465"/>
        <pc:sldMkLst>
          <pc:docMk/>
          <pc:sldMk cId="32561211" sldId="366"/>
        </pc:sldMkLst>
        <pc:picChg chg="add del mod replST">
          <ac:chgData name="Regan, Lauren" userId="7b722136-9b81-4306-b25a-6debe7c79d9d" providerId="ADAL" clId="{003D04A1-0D1B-4D4F-B1FF-3F1CFCA4F672}" dt="2021-11-09T14:18:35.307" v="5042"/>
          <ac:picMkLst>
            <pc:docMk/>
            <pc:sldMk cId="32561211" sldId="366"/>
            <ac:picMk id="3" creationId="{E446F04A-75F3-4D54-965B-B28ADAFD76B6}"/>
          </ac:picMkLst>
        </pc:picChg>
        <pc:picChg chg="add del mod replST">
          <ac:chgData name="Regan, Lauren" userId="7b722136-9b81-4306-b25a-6debe7c79d9d" providerId="ADAL" clId="{003D04A1-0D1B-4D4F-B1FF-3F1CFCA4F672}" dt="2021-11-09T14:41:20.736" v="5057"/>
          <ac:picMkLst>
            <pc:docMk/>
            <pc:sldMk cId="32561211" sldId="366"/>
            <ac:picMk id="5" creationId="{2BF79B4C-AC0B-49FA-9351-8909718041BA}"/>
          </ac:picMkLst>
        </pc:picChg>
        <pc:picChg chg="add del mod replST">
          <ac:chgData name="Regan, Lauren" userId="7b722136-9b81-4306-b25a-6debe7c79d9d" providerId="ADAL" clId="{003D04A1-0D1B-4D4F-B1FF-3F1CFCA4F672}" dt="2021-11-09T15:29:37.146" v="5414"/>
          <ac:picMkLst>
            <pc:docMk/>
            <pc:sldMk cId="32561211" sldId="366"/>
            <ac:picMk id="7" creationId="{5A58BC4B-3FDD-4193-9B9C-5F07E52DCBE6}"/>
          </ac:picMkLst>
        </pc:picChg>
        <pc:picChg chg="add del mod replST">
          <ac:chgData name="Regan, Lauren" userId="7b722136-9b81-4306-b25a-6debe7c79d9d" providerId="ADAL" clId="{003D04A1-0D1B-4D4F-B1FF-3F1CFCA4F672}" dt="2021-11-09T15:34:45.221" v="5462"/>
          <ac:picMkLst>
            <pc:docMk/>
            <pc:sldMk cId="32561211" sldId="366"/>
            <ac:picMk id="9" creationId="{0C881CFB-B63F-4CD7-8129-177F3A8DCD37}"/>
          </ac:picMkLst>
        </pc:picChg>
        <pc:picChg chg="add mod replST">
          <ac:chgData name="Regan, Lauren" userId="7b722136-9b81-4306-b25a-6debe7c79d9d" providerId="ADAL" clId="{003D04A1-0D1B-4D4F-B1FF-3F1CFCA4F672}" dt="2021-11-09T15:34:45.239" v="5465"/>
          <ac:picMkLst>
            <pc:docMk/>
            <pc:sldMk cId="32561211" sldId="366"/>
            <ac:picMk id="11" creationId="{60A2693E-1AF5-40C0-B0B3-98CF2C3DA0E3}"/>
          </ac:picMkLst>
        </pc:picChg>
      </pc:sldChg>
      <pc:sldChg chg="addSp modSp add del mod modNotes">
        <pc:chgData name="Regan, Lauren" userId="7b722136-9b81-4306-b25a-6debe7c79d9d" providerId="ADAL" clId="{003D04A1-0D1B-4D4F-B1FF-3F1CFCA4F672}" dt="2021-11-09T13:38:18.536" v="4972" actId="47"/>
        <pc:sldMkLst>
          <pc:docMk/>
          <pc:sldMk cId="595574769" sldId="366"/>
        </pc:sldMkLst>
        <pc:picChg chg="add mod replST">
          <ac:chgData name="Regan, Lauren" userId="7b722136-9b81-4306-b25a-6debe7c79d9d" providerId="ADAL" clId="{003D04A1-0D1B-4D4F-B1FF-3F1CFCA4F672}" dt="2021-11-09T13:38:15.747" v="4969"/>
          <ac:picMkLst>
            <pc:docMk/>
            <pc:sldMk cId="595574769" sldId="366"/>
            <ac:picMk id="3" creationId="{B0F98A62-2898-411C-9747-9F82758CE53C}"/>
          </ac:picMkLst>
        </pc:picChg>
      </pc:sldChg>
      <pc:sldChg chg="addSp delSp modSp add mod modNotes">
        <pc:chgData name="Regan, Lauren" userId="7b722136-9b81-4306-b25a-6debe7c79d9d" providerId="ADAL" clId="{003D04A1-0D1B-4D4F-B1FF-3F1CFCA4F672}" dt="2021-11-09T15:34:45.317" v="5470"/>
        <pc:sldMkLst>
          <pc:docMk/>
          <pc:sldMk cId="991301021" sldId="367"/>
        </pc:sldMkLst>
        <pc:picChg chg="add del mod replST">
          <ac:chgData name="Regan, Lauren" userId="7b722136-9b81-4306-b25a-6debe7c79d9d" providerId="ADAL" clId="{003D04A1-0D1B-4D4F-B1FF-3F1CFCA4F672}" dt="2021-11-09T14:18:35.776" v="5047"/>
          <ac:picMkLst>
            <pc:docMk/>
            <pc:sldMk cId="991301021" sldId="367"/>
            <ac:picMk id="3" creationId="{274BB255-1A92-4361-99E2-D55FFA11DAC9}"/>
          </ac:picMkLst>
        </pc:picChg>
        <pc:picChg chg="add del mod replST">
          <ac:chgData name="Regan, Lauren" userId="7b722136-9b81-4306-b25a-6debe7c79d9d" providerId="ADAL" clId="{003D04A1-0D1B-4D4F-B1FF-3F1CFCA4F672}" dt="2021-11-09T14:41:20.810" v="5062"/>
          <ac:picMkLst>
            <pc:docMk/>
            <pc:sldMk cId="991301021" sldId="367"/>
            <ac:picMk id="5" creationId="{D27DC9BB-226F-452B-AE63-BB78CFD7FF87}"/>
          </ac:picMkLst>
        </pc:picChg>
        <pc:picChg chg="add del mod replST">
          <ac:chgData name="Regan, Lauren" userId="7b722136-9b81-4306-b25a-6debe7c79d9d" providerId="ADAL" clId="{003D04A1-0D1B-4D4F-B1FF-3F1CFCA4F672}" dt="2021-11-09T15:29:37.223" v="5419"/>
          <ac:picMkLst>
            <pc:docMk/>
            <pc:sldMk cId="991301021" sldId="367"/>
            <ac:picMk id="7" creationId="{A8A5D8D8-4F1C-4513-B53D-2CF19293E5C8}"/>
          </ac:picMkLst>
        </pc:picChg>
        <pc:picChg chg="add del mod replST">
          <ac:chgData name="Regan, Lauren" userId="7b722136-9b81-4306-b25a-6debe7c79d9d" providerId="ADAL" clId="{003D04A1-0D1B-4D4F-B1FF-3F1CFCA4F672}" dt="2021-11-09T15:34:45.298" v="5467"/>
          <ac:picMkLst>
            <pc:docMk/>
            <pc:sldMk cId="991301021" sldId="367"/>
            <ac:picMk id="9" creationId="{3720C767-CD1B-43FA-BF79-8DFD7956754B}"/>
          </ac:picMkLst>
        </pc:picChg>
        <pc:picChg chg="add mod replST">
          <ac:chgData name="Regan, Lauren" userId="7b722136-9b81-4306-b25a-6debe7c79d9d" providerId="ADAL" clId="{003D04A1-0D1B-4D4F-B1FF-3F1CFCA4F672}" dt="2021-11-09T15:34:45.317" v="5470"/>
          <ac:picMkLst>
            <pc:docMk/>
            <pc:sldMk cId="991301021" sldId="367"/>
            <ac:picMk id="11" creationId="{8FAA6E57-5707-4C22-88DB-3690624A33C8}"/>
          </ac:picMkLst>
        </pc:picChg>
      </pc:sldChg>
      <pc:sldChg chg="addSp modSp add del mod modNotes">
        <pc:chgData name="Regan, Lauren" userId="7b722136-9b81-4306-b25a-6debe7c79d9d" providerId="ADAL" clId="{003D04A1-0D1B-4D4F-B1FF-3F1CFCA4F672}" dt="2021-11-09T15:33:32.266" v="5454" actId="47"/>
        <pc:sldMkLst>
          <pc:docMk/>
          <pc:sldMk cId="2148943808" sldId="368"/>
        </pc:sldMkLst>
        <pc:picChg chg="add mod replST">
          <ac:chgData name="Regan, Lauren" userId="7b722136-9b81-4306-b25a-6debe7c79d9d" providerId="ADAL" clId="{003D04A1-0D1B-4D4F-B1FF-3F1CFCA4F672}" dt="2021-11-09T15:31:45.540" v="5447"/>
          <ac:picMkLst>
            <pc:docMk/>
            <pc:sldMk cId="2148943808" sldId="368"/>
            <ac:picMk id="3" creationId="{13AA4AC0-CF09-48D0-B633-15A62171BB15}"/>
          </ac:picMkLst>
        </pc:picChg>
      </pc:sldChg>
      <pc:sldChg chg="addSp modSp add del mod modNotes">
        <pc:chgData name="Regan, Lauren" userId="7b722136-9b81-4306-b25a-6debe7c79d9d" providerId="ADAL" clId="{003D04A1-0D1B-4D4F-B1FF-3F1CFCA4F672}" dt="2021-11-09T15:31:27.447" v="5441" actId="47"/>
        <pc:sldMkLst>
          <pc:docMk/>
          <pc:sldMk cId="2262222199" sldId="368"/>
        </pc:sldMkLst>
        <pc:picChg chg="add mod replST">
          <ac:chgData name="Regan, Lauren" userId="7b722136-9b81-4306-b25a-6debe7c79d9d" providerId="ADAL" clId="{003D04A1-0D1B-4D4F-B1FF-3F1CFCA4F672}" dt="2021-11-09T15:31:12.282" v="5426"/>
          <ac:picMkLst>
            <pc:docMk/>
            <pc:sldMk cId="2262222199" sldId="368"/>
            <ac:picMk id="3" creationId="{24F841CD-A4DF-46E5-9A5C-679798F97455}"/>
          </ac:picMkLst>
        </pc:picChg>
      </pc:sldChg>
      <pc:sldChg chg="addSp modSp add mod modNotes">
        <pc:chgData name="Regan, Lauren" userId="7b722136-9b81-4306-b25a-6debe7c79d9d" providerId="ADAL" clId="{003D04A1-0D1B-4D4F-B1FF-3F1CFCA4F672}" dt="2021-11-09T15:35:51.521" v="5476" actId="20577"/>
        <pc:sldMkLst>
          <pc:docMk/>
          <pc:sldMk cId="3175522344" sldId="368"/>
        </pc:sldMkLst>
        <pc:picChg chg="add mod replST">
          <ac:chgData name="Regan, Lauren" userId="7b722136-9b81-4306-b25a-6debe7c79d9d" providerId="ADAL" clId="{003D04A1-0D1B-4D4F-B1FF-3F1CFCA4F672}" dt="2021-11-09T15:35:51.487" v="5474"/>
          <ac:picMkLst>
            <pc:docMk/>
            <pc:sldMk cId="3175522344" sldId="368"/>
            <ac:picMk id="3" creationId="{035F6422-DA5F-4E68-884D-A798EAE1066A}"/>
          </ac:picMkLst>
        </pc:picChg>
      </pc:sldChg>
      <pc:sldChg chg="addSp modSp add del mod modNotes">
        <pc:chgData name="Regan, Lauren" userId="7b722136-9b81-4306-b25a-6debe7c79d9d" providerId="ADAL" clId="{003D04A1-0D1B-4D4F-B1FF-3F1CFCA4F672}" dt="2021-11-09T15:31:28.560" v="5442" actId="47"/>
        <pc:sldMkLst>
          <pc:docMk/>
          <pc:sldMk cId="3695589012" sldId="369"/>
        </pc:sldMkLst>
        <pc:picChg chg="add mod replST">
          <ac:chgData name="Regan, Lauren" userId="7b722136-9b81-4306-b25a-6debe7c79d9d" providerId="ADAL" clId="{003D04A1-0D1B-4D4F-B1FF-3F1CFCA4F672}" dt="2021-11-09T15:31:12.398" v="5432"/>
          <ac:picMkLst>
            <pc:docMk/>
            <pc:sldMk cId="3695589012" sldId="369"/>
            <ac:picMk id="3" creationId="{943D38E7-3CA4-4553-8387-B45099AC6CD4}"/>
          </ac:picMkLst>
        </pc:picChg>
      </pc:sldChg>
      <pc:sldChg chg="addSp modSp add del mod modNotes">
        <pc:chgData name="Regan, Lauren" userId="7b722136-9b81-4306-b25a-6debe7c79d9d" providerId="ADAL" clId="{003D04A1-0D1B-4D4F-B1FF-3F1CFCA4F672}" dt="2021-11-09T15:31:29.882" v="5443" actId="47"/>
        <pc:sldMkLst>
          <pc:docMk/>
          <pc:sldMk cId="1777947657" sldId="370"/>
        </pc:sldMkLst>
        <pc:picChg chg="add mod replST">
          <ac:chgData name="Regan, Lauren" userId="7b722136-9b81-4306-b25a-6debe7c79d9d" providerId="ADAL" clId="{003D04A1-0D1B-4D4F-B1FF-3F1CFCA4F672}" dt="2021-11-09T15:31:12.532" v="5438"/>
          <ac:picMkLst>
            <pc:docMk/>
            <pc:sldMk cId="1777947657" sldId="370"/>
            <ac:picMk id="3" creationId="{3D5C436B-F6C9-4C8D-B313-F7A5F2F01C87}"/>
          </ac:picMkLst>
        </pc:picChg>
      </pc:sldChg>
    </pc:docChg>
  </pc:docChgLst>
  <pc:docChgLst>
    <pc:chgData name="Regan, Lauren" userId="7b722136-9b81-4306-b25a-6debe7c79d9d" providerId="ADAL" clId="{05FCCA8C-CC4E-470A-B59D-DF9F450050BD}"/>
    <pc:docChg chg="custSel modSld">
      <pc:chgData name="Regan, Lauren" userId="7b722136-9b81-4306-b25a-6debe7c79d9d" providerId="ADAL" clId="{05FCCA8C-CC4E-470A-B59D-DF9F450050BD}" dt="2021-11-10T12:45:52.990" v="129" actId="20577"/>
      <pc:docMkLst>
        <pc:docMk/>
      </pc:docMkLst>
      <pc:sldChg chg="modSp mod">
        <pc:chgData name="Regan, Lauren" userId="7b722136-9b81-4306-b25a-6debe7c79d9d" providerId="ADAL" clId="{05FCCA8C-CC4E-470A-B59D-DF9F450050BD}" dt="2021-11-10T09:52:16.647" v="97" actId="20577"/>
        <pc:sldMkLst>
          <pc:docMk/>
          <pc:sldMk cId="3368164722" sldId="348"/>
        </pc:sldMkLst>
        <pc:spChg chg="mod">
          <ac:chgData name="Regan, Lauren" userId="7b722136-9b81-4306-b25a-6debe7c79d9d" providerId="ADAL" clId="{05FCCA8C-CC4E-470A-B59D-DF9F450050BD}" dt="2021-11-10T09:52:16.647" v="97" actId="20577"/>
          <ac:spMkLst>
            <pc:docMk/>
            <pc:sldMk cId="3368164722" sldId="348"/>
            <ac:spMk id="2" creationId="{00000000-0000-0000-0000-000000000000}"/>
          </ac:spMkLst>
        </pc:spChg>
      </pc:sldChg>
      <pc:sldChg chg="modNotesTx">
        <pc:chgData name="Regan, Lauren" userId="7b722136-9b81-4306-b25a-6debe7c79d9d" providerId="ADAL" clId="{05FCCA8C-CC4E-470A-B59D-DF9F450050BD}" dt="2021-11-10T12:45:08.647" v="120" actId="6549"/>
        <pc:sldMkLst>
          <pc:docMk/>
          <pc:sldMk cId="108867739" sldId="353"/>
        </pc:sldMkLst>
      </pc:sldChg>
      <pc:sldChg chg="modNotesTx">
        <pc:chgData name="Regan, Lauren" userId="7b722136-9b81-4306-b25a-6debe7c79d9d" providerId="ADAL" clId="{05FCCA8C-CC4E-470A-B59D-DF9F450050BD}" dt="2021-11-10T12:45:35.174" v="126" actId="20577"/>
        <pc:sldMkLst>
          <pc:docMk/>
          <pc:sldMk cId="205863923" sldId="355"/>
        </pc:sldMkLst>
      </pc:sldChg>
      <pc:sldChg chg="modNotesTx">
        <pc:chgData name="Regan, Lauren" userId="7b722136-9b81-4306-b25a-6debe7c79d9d" providerId="ADAL" clId="{05FCCA8C-CC4E-470A-B59D-DF9F450050BD}" dt="2021-11-10T12:45:52.990" v="129" actId="20577"/>
        <pc:sldMkLst>
          <pc:docMk/>
          <pc:sldMk cId="743013715" sldId="356"/>
        </pc:sldMkLst>
      </pc:sldChg>
      <pc:sldChg chg="modNotesTx">
        <pc:chgData name="Regan, Lauren" userId="7b722136-9b81-4306-b25a-6debe7c79d9d" providerId="ADAL" clId="{05FCCA8C-CC4E-470A-B59D-DF9F450050BD}" dt="2021-11-10T09:37:07.681" v="40" actId="20577"/>
        <pc:sldMkLst>
          <pc:docMk/>
          <pc:sldMk cId="1166621820" sldId="358"/>
        </pc:sldMkLst>
      </pc:sldChg>
      <pc:sldChg chg="modNotesTx">
        <pc:chgData name="Regan, Lauren" userId="7b722136-9b81-4306-b25a-6debe7c79d9d" providerId="ADAL" clId="{05FCCA8C-CC4E-470A-B59D-DF9F450050BD}" dt="2021-11-10T09:51:19.841" v="44" actId="6549"/>
        <pc:sldMkLst>
          <pc:docMk/>
          <pc:sldMk cId="4048734738" sldId="363"/>
        </pc:sldMkLst>
      </pc:sldChg>
      <pc:sldChg chg="addSp delSp modSp mod">
        <pc:chgData name="Regan, Lauren" userId="7b722136-9b81-4306-b25a-6debe7c79d9d" providerId="ADAL" clId="{05FCCA8C-CC4E-470A-B59D-DF9F450050BD}" dt="2021-11-10T09:55:22.395" v="102"/>
        <pc:sldMkLst>
          <pc:docMk/>
          <pc:sldMk cId="645099301" sldId="365"/>
        </pc:sldMkLst>
        <pc:picChg chg="add del mod replST">
          <ac:chgData name="Regan, Lauren" userId="7b722136-9b81-4306-b25a-6debe7c79d9d" providerId="ADAL" clId="{05FCCA8C-CC4E-470A-B59D-DF9F450050BD}" dt="2021-11-10T09:34:08.511" v="21"/>
          <ac:picMkLst>
            <pc:docMk/>
            <pc:sldMk cId="645099301" sldId="365"/>
            <ac:picMk id="3" creationId="{F891A5F5-A151-4A71-8EB8-312828768BFD}"/>
          </ac:picMkLst>
        </pc:picChg>
        <pc:picChg chg="add del mod replST">
          <ac:chgData name="Regan, Lauren" userId="7b722136-9b81-4306-b25a-6debe7c79d9d" providerId="ADAL" clId="{05FCCA8C-CC4E-470A-B59D-DF9F450050BD}" dt="2021-11-10T09:55:22.206" v="99"/>
          <ac:picMkLst>
            <pc:docMk/>
            <pc:sldMk cId="645099301" sldId="365"/>
            <ac:picMk id="5" creationId="{673DE95E-9844-4AD8-AB91-ACC31C3DD8CF}"/>
          </ac:picMkLst>
        </pc:picChg>
        <pc:picChg chg="add mod replST">
          <ac:chgData name="Regan, Lauren" userId="7b722136-9b81-4306-b25a-6debe7c79d9d" providerId="ADAL" clId="{05FCCA8C-CC4E-470A-B59D-DF9F450050BD}" dt="2021-11-10T09:55:22.395" v="102"/>
          <ac:picMkLst>
            <pc:docMk/>
            <pc:sldMk cId="645099301" sldId="365"/>
            <ac:picMk id="7" creationId="{07ADA459-260F-4C6C-887D-B9657EB04EB0}"/>
          </ac:picMkLst>
        </pc:picChg>
        <pc:picChg chg="del">
          <ac:chgData name="Regan, Lauren" userId="7b722136-9b81-4306-b25a-6debe7c79d9d" providerId="ADAL" clId="{05FCCA8C-CC4E-470A-B59D-DF9F450050BD}" dt="2021-11-10T09:32:32.544" v="1"/>
          <ac:picMkLst>
            <pc:docMk/>
            <pc:sldMk cId="645099301" sldId="365"/>
            <ac:picMk id="11" creationId="{CE83A8EB-DADC-4F13-9123-41ABB05AF8AF}"/>
          </ac:picMkLst>
        </pc:picChg>
      </pc:sldChg>
      <pc:sldChg chg="addSp delSp modSp mod">
        <pc:chgData name="Regan, Lauren" userId="7b722136-9b81-4306-b25a-6debe7c79d9d" providerId="ADAL" clId="{05FCCA8C-CC4E-470A-B59D-DF9F450050BD}" dt="2021-11-10T09:55:22.981" v="107"/>
        <pc:sldMkLst>
          <pc:docMk/>
          <pc:sldMk cId="32561211" sldId="366"/>
        </pc:sldMkLst>
        <pc:picChg chg="add del mod replST">
          <ac:chgData name="Regan, Lauren" userId="7b722136-9b81-4306-b25a-6debe7c79d9d" providerId="ADAL" clId="{05FCCA8C-CC4E-470A-B59D-DF9F450050BD}" dt="2021-11-10T09:34:08.602" v="26"/>
          <ac:picMkLst>
            <pc:docMk/>
            <pc:sldMk cId="32561211" sldId="366"/>
            <ac:picMk id="3" creationId="{D9281B4D-8C77-4BE4-98A2-1B7B4A39C5B7}"/>
          </ac:picMkLst>
        </pc:picChg>
        <pc:picChg chg="add del mod replST">
          <ac:chgData name="Regan, Lauren" userId="7b722136-9b81-4306-b25a-6debe7c79d9d" providerId="ADAL" clId="{05FCCA8C-CC4E-470A-B59D-DF9F450050BD}" dt="2021-11-10T09:55:22.826" v="104"/>
          <ac:picMkLst>
            <pc:docMk/>
            <pc:sldMk cId="32561211" sldId="366"/>
            <ac:picMk id="5" creationId="{044AD6DC-56AF-42E6-BF5D-9F3334646838}"/>
          </ac:picMkLst>
        </pc:picChg>
        <pc:picChg chg="add mod replST">
          <ac:chgData name="Regan, Lauren" userId="7b722136-9b81-4306-b25a-6debe7c79d9d" providerId="ADAL" clId="{05FCCA8C-CC4E-470A-B59D-DF9F450050BD}" dt="2021-11-10T09:55:22.981" v="107"/>
          <ac:picMkLst>
            <pc:docMk/>
            <pc:sldMk cId="32561211" sldId="366"/>
            <ac:picMk id="7" creationId="{BE2F8099-B619-4D44-85B6-9338BBE7F6AE}"/>
          </ac:picMkLst>
        </pc:picChg>
        <pc:picChg chg="del">
          <ac:chgData name="Regan, Lauren" userId="7b722136-9b81-4306-b25a-6debe7c79d9d" providerId="ADAL" clId="{05FCCA8C-CC4E-470A-B59D-DF9F450050BD}" dt="2021-11-10T09:32:32.650" v="6"/>
          <ac:picMkLst>
            <pc:docMk/>
            <pc:sldMk cId="32561211" sldId="366"/>
            <ac:picMk id="11" creationId="{60A2693E-1AF5-40C0-B0B3-98CF2C3DA0E3}"/>
          </ac:picMkLst>
        </pc:picChg>
      </pc:sldChg>
      <pc:sldChg chg="addSp delSp modSp mod">
        <pc:chgData name="Regan, Lauren" userId="7b722136-9b81-4306-b25a-6debe7c79d9d" providerId="ADAL" clId="{05FCCA8C-CC4E-470A-B59D-DF9F450050BD}" dt="2021-11-10T09:55:23.488" v="112"/>
        <pc:sldMkLst>
          <pc:docMk/>
          <pc:sldMk cId="991301021" sldId="367"/>
        </pc:sldMkLst>
        <pc:picChg chg="add del mod replST">
          <ac:chgData name="Regan, Lauren" userId="7b722136-9b81-4306-b25a-6debe7c79d9d" providerId="ADAL" clId="{05FCCA8C-CC4E-470A-B59D-DF9F450050BD}" dt="2021-11-10T09:34:08.679" v="31"/>
          <ac:picMkLst>
            <pc:docMk/>
            <pc:sldMk cId="991301021" sldId="367"/>
            <ac:picMk id="3" creationId="{525D204D-405C-4BF4-A706-41077EE15FE3}"/>
          </ac:picMkLst>
        </pc:picChg>
        <pc:picChg chg="add del mod replST">
          <ac:chgData name="Regan, Lauren" userId="7b722136-9b81-4306-b25a-6debe7c79d9d" providerId="ADAL" clId="{05FCCA8C-CC4E-470A-B59D-DF9F450050BD}" dt="2021-11-10T09:55:23.368" v="109"/>
          <ac:picMkLst>
            <pc:docMk/>
            <pc:sldMk cId="991301021" sldId="367"/>
            <ac:picMk id="5" creationId="{D0B6749E-9676-44F2-8961-008188BAA579}"/>
          </ac:picMkLst>
        </pc:picChg>
        <pc:picChg chg="add mod replST">
          <ac:chgData name="Regan, Lauren" userId="7b722136-9b81-4306-b25a-6debe7c79d9d" providerId="ADAL" clId="{05FCCA8C-CC4E-470A-B59D-DF9F450050BD}" dt="2021-11-10T09:55:23.488" v="112"/>
          <ac:picMkLst>
            <pc:docMk/>
            <pc:sldMk cId="991301021" sldId="367"/>
            <ac:picMk id="7" creationId="{F76277F1-0AE8-47BF-B51A-D6F955635DBF}"/>
          </ac:picMkLst>
        </pc:picChg>
        <pc:picChg chg="del">
          <ac:chgData name="Regan, Lauren" userId="7b722136-9b81-4306-b25a-6debe7c79d9d" providerId="ADAL" clId="{05FCCA8C-CC4E-470A-B59D-DF9F450050BD}" dt="2021-11-10T09:32:32.728" v="11"/>
          <ac:picMkLst>
            <pc:docMk/>
            <pc:sldMk cId="991301021" sldId="367"/>
            <ac:picMk id="11" creationId="{8FAA6E57-5707-4C22-88DB-3690624A33C8}"/>
          </ac:picMkLst>
        </pc:picChg>
      </pc:sldChg>
      <pc:sldChg chg="addSp delSp modSp mod">
        <pc:chgData name="Regan, Lauren" userId="7b722136-9b81-4306-b25a-6debe7c79d9d" providerId="ADAL" clId="{05FCCA8C-CC4E-470A-B59D-DF9F450050BD}" dt="2021-11-10T09:55:24.306" v="117"/>
        <pc:sldMkLst>
          <pc:docMk/>
          <pc:sldMk cId="3175522344" sldId="368"/>
        </pc:sldMkLst>
        <pc:picChg chg="del">
          <ac:chgData name="Regan, Lauren" userId="7b722136-9b81-4306-b25a-6debe7c79d9d" providerId="ADAL" clId="{05FCCA8C-CC4E-470A-B59D-DF9F450050BD}" dt="2021-11-10T09:32:32.865" v="16"/>
          <ac:picMkLst>
            <pc:docMk/>
            <pc:sldMk cId="3175522344" sldId="368"/>
            <ac:picMk id="3" creationId="{035F6422-DA5F-4E68-884D-A798EAE1066A}"/>
          </ac:picMkLst>
        </pc:picChg>
        <pc:picChg chg="add del mod replST">
          <ac:chgData name="Regan, Lauren" userId="7b722136-9b81-4306-b25a-6debe7c79d9d" providerId="ADAL" clId="{05FCCA8C-CC4E-470A-B59D-DF9F450050BD}" dt="2021-11-10T09:34:08.827" v="36"/>
          <ac:picMkLst>
            <pc:docMk/>
            <pc:sldMk cId="3175522344" sldId="368"/>
            <ac:picMk id="4" creationId="{1A0EE026-9122-4972-B66A-C8ABD90D980F}"/>
          </ac:picMkLst>
        </pc:picChg>
        <pc:picChg chg="add del mod replST">
          <ac:chgData name="Regan, Lauren" userId="7b722136-9b81-4306-b25a-6debe7c79d9d" providerId="ADAL" clId="{05FCCA8C-CC4E-470A-B59D-DF9F450050BD}" dt="2021-11-10T09:55:24.161" v="114"/>
          <ac:picMkLst>
            <pc:docMk/>
            <pc:sldMk cId="3175522344" sldId="368"/>
            <ac:picMk id="6" creationId="{2E6CBA71-61C1-45D6-9E04-161EE159EC80}"/>
          </ac:picMkLst>
        </pc:picChg>
        <pc:picChg chg="add mod replST">
          <ac:chgData name="Regan, Lauren" userId="7b722136-9b81-4306-b25a-6debe7c79d9d" providerId="ADAL" clId="{05FCCA8C-CC4E-470A-B59D-DF9F450050BD}" dt="2021-11-10T09:55:24.306" v="117"/>
          <ac:picMkLst>
            <pc:docMk/>
            <pc:sldMk cId="3175522344" sldId="368"/>
            <ac:picMk id="8" creationId="{9B1A9695-E9F4-4248-8595-8A7A79DD660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ityuni-my.sharepoint.com/personal/lauren_regan_city_ac_uk/Documents/Jisc/Data%20analysis/Spreadsheets/EDITED%20Student_insights_data_summary_template_CHARTS_2020-21_-_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ityuni-my.sharepoint.com/personal/lauren_regan_city_ac_uk/Documents/Jisc/Data%20analysis/Spreadsheets/EDITED%20Student_insights_data_summary_template_CHARTS_2020-21_-_FINAL.xlsx"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cityuni-my.sharepoint.com/personal/lauren_regan_city_ac_uk/Documents/Jisc/Data%20analysis/Spreadsheets/CODED%20results-for-city-univers-2021-05-05-1230.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cityuni-my.sharepoint.com/personal/lauren_regan_city_ac_uk/Documents/Jisc/Data%20analysis/Spreadsheets/CODED%20results-for-city-univers-2021-05-05-1230.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cityuni-my.sharepoint.com/personal/lauren_regan_city_ac_uk/Documents/Jisc/Data%20analysis/Spreadsheets/CODED%20results-for-city-univers-2021-05-05-123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2800" b="1" baseline="0"/>
              <a:t>Online learning materials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'Q16 (slide 15)'!$B$20</c:f>
              <c:strCache>
                <c:ptCount val="1"/>
                <c:pt idx="0">
                  <c:v>City survey respondents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 (slide 15)'!$A$21:$A$23</c:f>
              <c:strCache>
                <c:ptCount val="3"/>
                <c:pt idx="0">
                  <c:v>Well-designed</c:v>
                </c:pt>
                <c:pt idx="1">
                  <c:v>Engaging and motivating</c:v>
                </c:pt>
                <c:pt idx="2">
                  <c:v>At the right level and pace</c:v>
                </c:pt>
              </c:strCache>
            </c:strRef>
          </c:cat>
          <c:val>
            <c:numRef>
              <c:f>'Q16 (slide 15)'!$B$21:$B$23</c:f>
              <c:numCache>
                <c:formatCode>0%</c:formatCode>
                <c:ptCount val="3"/>
                <c:pt idx="0">
                  <c:v>0.60569105691056913</c:v>
                </c:pt>
                <c:pt idx="1">
                  <c:v>0.38821138211382111</c:v>
                </c:pt>
                <c:pt idx="2">
                  <c:v>0.45121951219512196</c:v>
                </c:pt>
              </c:numCache>
            </c:numRef>
          </c:val>
          <c:extLst>
            <c:ext xmlns:c16="http://schemas.microsoft.com/office/drawing/2014/chart" uri="{C3380CC4-5D6E-409C-BE32-E72D297353CC}">
              <c16:uniqueId val="{00000000-8002-49B2-850B-844D3A3A0793}"/>
            </c:ext>
          </c:extLst>
        </c:ser>
        <c:ser>
          <c:idx val="1"/>
          <c:order val="1"/>
          <c:tx>
            <c:strRef>
              <c:f>'Q16 (slide 15)'!$C$20</c:f>
              <c:strCache>
                <c:ptCount val="1"/>
                <c:pt idx="0">
                  <c:v>Jisc benchmark data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 (slide 15)'!$A$21:$A$23</c:f>
              <c:strCache>
                <c:ptCount val="3"/>
                <c:pt idx="0">
                  <c:v>Well-designed</c:v>
                </c:pt>
                <c:pt idx="1">
                  <c:v>Engaging and motivating</c:v>
                </c:pt>
                <c:pt idx="2">
                  <c:v>At the right level and pace</c:v>
                </c:pt>
              </c:strCache>
            </c:strRef>
          </c:cat>
          <c:val>
            <c:numRef>
              <c:f>'Q16 (slide 15)'!$C$21:$C$23</c:f>
              <c:numCache>
                <c:formatCode>0%</c:formatCode>
                <c:ptCount val="3"/>
                <c:pt idx="0">
                  <c:v>0.52800000000000002</c:v>
                </c:pt>
                <c:pt idx="1">
                  <c:v>0.35170000000000001</c:v>
                </c:pt>
                <c:pt idx="2">
                  <c:v>0.4461</c:v>
                </c:pt>
              </c:numCache>
            </c:numRef>
          </c:val>
          <c:extLst>
            <c:ext xmlns:c16="http://schemas.microsoft.com/office/drawing/2014/chart" uri="{C3380CC4-5D6E-409C-BE32-E72D297353CC}">
              <c16:uniqueId val="{00000001-8002-49B2-850B-844D3A3A0793}"/>
            </c:ext>
          </c:extLst>
        </c:ser>
        <c:dLbls>
          <c:showLegendKey val="0"/>
          <c:showVal val="0"/>
          <c:showCatName val="0"/>
          <c:showSerName val="0"/>
          <c:showPercent val="0"/>
          <c:showBubbleSize val="0"/>
        </c:dLbls>
        <c:gapWidth val="182"/>
        <c:axId val="24615375"/>
        <c:axId val="24599567"/>
      </c:barChart>
      <c:catAx>
        <c:axId val="2461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599567"/>
        <c:crosses val="autoZero"/>
        <c:auto val="1"/>
        <c:lblAlgn val="ctr"/>
        <c:lblOffset val="100"/>
        <c:noMultiLvlLbl val="0"/>
      </c:catAx>
      <c:valAx>
        <c:axId val="24599567"/>
        <c:scaling>
          <c:orientation val="minMax"/>
        </c:scaling>
        <c:delete val="1"/>
        <c:axPos val="t"/>
        <c:numFmt formatCode="0%" sourceLinked="1"/>
        <c:majorTickMark val="none"/>
        <c:minorTickMark val="none"/>
        <c:tickLblPos val="nextTo"/>
        <c:crossAx val="2461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2400" b="1"/>
              <a:t>Where do you go for help if you have difficulties with learning online?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7375876171325069"/>
          <c:y val="0.1696478026665301"/>
          <c:w val="0.8138812328225119"/>
          <c:h val="0.75787806278326664"/>
        </c:manualLayout>
      </c:layout>
      <c:barChart>
        <c:barDir val="bar"/>
        <c:grouping val="clustered"/>
        <c:varyColors val="0"/>
        <c:ser>
          <c:idx val="0"/>
          <c:order val="0"/>
          <c:tx>
            <c:strRef>
              <c:f>'Q22 (slide 21)'!$B$18</c:f>
              <c:strCache>
                <c:ptCount val="1"/>
                <c:pt idx="0">
                  <c:v>City survey respondents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 (slide 21)'!$A$19:$A$25</c:f>
              <c:strCache>
                <c:ptCount val="7"/>
                <c:pt idx="0">
                  <c:v>Lecturers/tutors</c:v>
                </c:pt>
                <c:pt idx="1">
                  <c:v>Other students on your course</c:v>
                </c:pt>
                <c:pt idx="2">
                  <c:v>Library staff</c:v>
                </c:pt>
                <c:pt idx="3">
                  <c:v>IT/e-learning staff</c:v>
                </c:pt>
                <c:pt idx="4">
                  <c:v>Friends and family</c:v>
                </c:pt>
                <c:pt idx="5">
                  <c:v>Online videos and resources</c:v>
                </c:pt>
                <c:pt idx="6">
                  <c:v>I don't need help</c:v>
                </c:pt>
              </c:strCache>
            </c:strRef>
          </c:cat>
          <c:val>
            <c:numRef>
              <c:f>'Q22 (slide 21)'!$B$19:$B$25</c:f>
              <c:numCache>
                <c:formatCode>0%</c:formatCode>
                <c:ptCount val="7"/>
                <c:pt idx="0">
                  <c:v>0.54269999999999996</c:v>
                </c:pt>
                <c:pt idx="1">
                  <c:v>0.624</c:v>
                </c:pt>
                <c:pt idx="2">
                  <c:v>0.1138</c:v>
                </c:pt>
                <c:pt idx="3">
                  <c:v>0.31709999999999999</c:v>
                </c:pt>
                <c:pt idx="4">
                  <c:v>0.29880000000000001</c:v>
                </c:pt>
                <c:pt idx="5">
                  <c:v>0.46750000000000003</c:v>
                </c:pt>
                <c:pt idx="6">
                  <c:v>9.1499999999999998E-2</c:v>
                </c:pt>
              </c:numCache>
            </c:numRef>
          </c:val>
          <c:extLst>
            <c:ext xmlns:c16="http://schemas.microsoft.com/office/drawing/2014/chart" uri="{C3380CC4-5D6E-409C-BE32-E72D297353CC}">
              <c16:uniqueId val="{00000000-629C-4185-8BF1-F30A72C99B38}"/>
            </c:ext>
          </c:extLst>
        </c:ser>
        <c:ser>
          <c:idx val="1"/>
          <c:order val="1"/>
          <c:tx>
            <c:strRef>
              <c:f>'Q22 (slide 21)'!$C$18</c:f>
              <c:strCache>
                <c:ptCount val="1"/>
                <c:pt idx="0">
                  <c:v>Jisc Benchmark data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 (slide 21)'!$A$19:$A$25</c:f>
              <c:strCache>
                <c:ptCount val="7"/>
                <c:pt idx="0">
                  <c:v>Lecturers/tutors</c:v>
                </c:pt>
                <c:pt idx="1">
                  <c:v>Other students on your course</c:v>
                </c:pt>
                <c:pt idx="2">
                  <c:v>Library staff</c:v>
                </c:pt>
                <c:pt idx="3">
                  <c:v>IT/e-learning staff</c:v>
                </c:pt>
                <c:pt idx="4">
                  <c:v>Friends and family</c:v>
                </c:pt>
                <c:pt idx="5">
                  <c:v>Online videos and resources</c:v>
                </c:pt>
                <c:pt idx="6">
                  <c:v>I don't need help</c:v>
                </c:pt>
              </c:strCache>
            </c:strRef>
          </c:cat>
          <c:val>
            <c:numRef>
              <c:f>'Q22 (slide 21)'!$C$19:$C$25</c:f>
              <c:numCache>
                <c:formatCode>0%</c:formatCode>
                <c:ptCount val="7"/>
                <c:pt idx="0">
                  <c:v>0.61060000000000003</c:v>
                </c:pt>
                <c:pt idx="1">
                  <c:v>0.65110000000000001</c:v>
                </c:pt>
                <c:pt idx="2">
                  <c:v>6.7100000000000007E-2</c:v>
                </c:pt>
                <c:pt idx="3">
                  <c:v>0.16819999999999999</c:v>
                </c:pt>
                <c:pt idx="4">
                  <c:v>0.33600000000000002</c:v>
                </c:pt>
                <c:pt idx="5">
                  <c:v>0.46279999999999999</c:v>
                </c:pt>
                <c:pt idx="6">
                  <c:v>8.8700000000000001E-2</c:v>
                </c:pt>
              </c:numCache>
            </c:numRef>
          </c:val>
          <c:extLst>
            <c:ext xmlns:c16="http://schemas.microsoft.com/office/drawing/2014/chart" uri="{C3380CC4-5D6E-409C-BE32-E72D297353CC}">
              <c16:uniqueId val="{00000001-629C-4185-8BF1-F30A72C99B38}"/>
            </c:ext>
          </c:extLst>
        </c:ser>
        <c:dLbls>
          <c:showLegendKey val="0"/>
          <c:showVal val="0"/>
          <c:showCatName val="0"/>
          <c:showSerName val="0"/>
          <c:showPercent val="0"/>
          <c:showBubbleSize val="0"/>
        </c:dLbls>
        <c:gapWidth val="77"/>
        <c:axId val="1547803248"/>
        <c:axId val="1547802000"/>
      </c:barChart>
      <c:catAx>
        <c:axId val="1547803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547802000"/>
        <c:crosses val="autoZero"/>
        <c:auto val="1"/>
        <c:lblAlgn val="ctr"/>
        <c:lblOffset val="100"/>
        <c:noMultiLvlLbl val="0"/>
      </c:catAx>
      <c:valAx>
        <c:axId val="1547802000"/>
        <c:scaling>
          <c:orientation val="minMax"/>
        </c:scaling>
        <c:delete val="1"/>
        <c:axPos val="t"/>
        <c:numFmt formatCode="0%" sourceLinked="1"/>
        <c:majorTickMark val="none"/>
        <c:minorTickMark val="none"/>
        <c:tickLblPos val="nextTo"/>
        <c:crossAx val="15478032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aseline="0">
          <a:solidFill>
            <a:schemeClr val="tx1"/>
          </a:solidFill>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'CODED charts'!$B$82:$E$82</cx:f>
        <cx:lvl ptCount="4">
          <cx:pt idx="0">Flexibility to organise own time &amp; create balance</cx:pt>
          <cx:pt idx="1">Convenience of accessing resources anytime</cx:pt>
          <cx:pt idx="2">Ability to rewatch lectures &amp; work at own pace</cx:pt>
          <cx:pt idx="3">More productive study time with better results </cx:pt>
        </cx:lvl>
      </cx:strDim>
      <cx:numDim type="val">
        <cx:f>'CODED charts'!$B$83:$E$83</cx:f>
        <cx:lvl ptCount="4" formatCode="General">
          <cx:pt idx="0">67</cx:pt>
          <cx:pt idx="1">61</cx:pt>
          <cx:pt idx="2">47</cx:pt>
          <cx:pt idx="3">39</cx:pt>
        </cx:lvl>
      </cx:numDim>
    </cx:data>
  </cx:chartData>
  <cx:chart>
    <cx:title pos="t" align="ctr" overlay="0">
      <cx:tx>
        <cx:txData>
          <cx:v>Working practices</cx:v>
        </cx:txData>
      </cx:tx>
      <cx:txPr>
        <a:bodyPr spcFirstLastPara="1" vertOverflow="ellipsis" horzOverflow="overflow" wrap="square" lIns="0" tIns="0" rIns="0" bIns="0" anchor="ctr" anchorCtr="1"/>
        <a:lstStyle/>
        <a:p>
          <a:pPr algn="ctr" rtl="0">
            <a:defRPr sz="2200"/>
          </a:pPr>
          <a:r>
            <a:rPr lang="en-US" sz="2200" b="1" i="0" u="none" strike="noStrike" baseline="0">
              <a:solidFill>
                <a:schemeClr val="tx1"/>
              </a:solidFill>
              <a:latin typeface="Calibri" panose="020F0502020204030204"/>
            </a:rPr>
            <a:t>Working practices</a:t>
          </a:r>
        </a:p>
      </cx:txPr>
    </cx:title>
    <cx:plotArea>
      <cx:plotAreaRegion>
        <cx:series layoutId="funnel" uniqueId="{59852736-278E-4FBF-8A6C-3AC9F82BC214}">
          <cx:dataId val="0"/>
        </cx:series>
      </cx:plotAreaRegion>
      <cx:axis id="0" hidden="1">
        <cx:catScaling/>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'CODED charts'!$F$82:$I$82</cx:f>
        <cx:lvl ptCount="4">
          <cx:pt idx="0">Recorded lectures &amp; labs</cx:pt>
          <cx:pt idx="1">Saved time due to no commute</cx:pt>
          <cx:pt idx="2">Saved money due to no commute</cx:pt>
          <cx:pt idx="3">Consistency &amp; quality of lectures</cx:pt>
        </cx:lvl>
      </cx:strDim>
      <cx:numDim type="val">
        <cx:f>'CODED charts'!$F$83:$I$83</cx:f>
        <cx:lvl ptCount="4" formatCode="General">
          <cx:pt idx="0">62</cx:pt>
          <cx:pt idx="1">45</cx:pt>
          <cx:pt idx="2">29</cx:pt>
          <cx:pt idx="3">20</cx:pt>
        </cx:lvl>
      </cx:numDim>
    </cx:data>
  </cx:chartData>
  <cx:chart>
    <cx:title pos="t" align="ctr" overlay="0">
      <cx:tx>
        <cx:txData>
          <cx:v>Resources</cx:v>
        </cx:txData>
      </cx:tx>
      <cx:txPr>
        <a:bodyPr spcFirstLastPara="1" vertOverflow="ellipsis" horzOverflow="overflow" wrap="square" lIns="0" tIns="0" rIns="0" bIns="0" anchor="ctr" anchorCtr="1"/>
        <a:lstStyle/>
        <a:p>
          <a:pPr algn="ctr" rtl="0">
            <a:defRPr sz="2200" b="1" i="0" baseline="0">
              <a:solidFill>
                <a:schemeClr val="tx1"/>
              </a:solidFill>
            </a:defRPr>
          </a:pPr>
          <a:r>
            <a:rPr lang="en-US" sz="2200" b="1" i="0" u="none" strike="noStrike" baseline="0">
              <a:solidFill>
                <a:schemeClr val="tx1"/>
              </a:solidFill>
              <a:latin typeface="Calibri" panose="020F0502020204030204"/>
            </a:rPr>
            <a:t>Resources</a:t>
          </a:r>
        </a:p>
      </cx:txPr>
    </cx:title>
    <cx:plotArea>
      <cx:plotAreaRegion>
        <cx:series layoutId="funnel" uniqueId="{66A84C71-96E2-4A96-8B8A-997E5C78278C}">
          <cx:spPr>
            <a:solidFill>
              <a:schemeClr val="accent2"/>
            </a:solidFill>
            <a:ln>
              <a:solidFill>
                <a:schemeClr val="accent2"/>
              </a:solidFill>
            </a:ln>
          </cx:spPr>
          <cx:dataId val="0"/>
        </cx:series>
      </cx:plotAreaRegion>
      <cx:axis id="0" hidden="1">
        <cx:catScaling/>
        <cx:tickLabels/>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'CODED charts'!$J$82:$M$82</cx:f>
        <cx:lvl ptCount="4">
          <cx:pt idx="0">Use of breakout rooms in Zoom</cx:pt>
          <cx:pt idx="1">Chat feature in Zoom to ask annonymous questions</cx:pt>
          <cx:pt idx="2">Teams for collaboration</cx:pt>
          <cx:pt idx="3">Accessibility &amp; ease of use of Moodle</cx:pt>
        </cx:lvl>
      </cx:strDim>
      <cx:numDim type="val">
        <cx:f>'CODED charts'!$J$83:$M$83</cx:f>
        <cx:lvl ptCount="4" formatCode="General">
          <cx:pt idx="0">10</cx:pt>
          <cx:pt idx="1">7</cx:pt>
          <cx:pt idx="2">5</cx:pt>
          <cx:pt idx="3">5</cx:pt>
        </cx:lvl>
      </cx:numDim>
    </cx:data>
  </cx:chartData>
  <cx:chart>
    <cx:title pos="t" align="ctr" overlay="0">
      <cx:tx>
        <cx:txData>
          <cx:v>Platforms/IT</cx:v>
        </cx:txData>
      </cx:tx>
      <cx:txPr>
        <a:bodyPr spcFirstLastPara="1" vertOverflow="ellipsis" horzOverflow="overflow" wrap="square" lIns="0" tIns="0" rIns="0" bIns="0" anchor="ctr" anchorCtr="1"/>
        <a:lstStyle/>
        <a:p>
          <a:pPr algn="ctr" rtl="0">
            <a:defRPr sz="3000" b="1" i="0" baseline="0">
              <a:solidFill>
                <a:schemeClr val="tx1"/>
              </a:solidFill>
            </a:defRPr>
          </a:pPr>
          <a:r>
            <a:rPr lang="en-US" sz="2200" b="1" i="0" u="none" strike="noStrike" baseline="0">
              <a:solidFill>
                <a:schemeClr val="tx1"/>
              </a:solidFill>
              <a:latin typeface="Calibri" panose="020F0502020204030204"/>
            </a:rPr>
            <a:t>Platforms/IT</a:t>
          </a:r>
        </a:p>
      </cx:txPr>
    </cx:title>
    <cx:plotArea>
      <cx:plotAreaRegion>
        <cx:series layoutId="funnel" uniqueId="{5386A435-D4A4-4042-B3B7-53AADE6E2137}">
          <cx:spPr>
            <a:solidFill>
              <a:schemeClr val="accent6">
                <a:lumMod val="75000"/>
              </a:schemeClr>
            </a:solidFill>
            <a:ln>
              <a:solidFill>
                <a:schemeClr val="accent6">
                  <a:lumMod val="75000"/>
                </a:schemeClr>
              </a:solidFill>
            </a:ln>
          </cx:spPr>
          <cx:dataId val="0"/>
        </cx:series>
      </cx:plotAreaRegion>
      <cx:axis id="0" hidden="1">
        <cx:catScaling gapWidth="0.330000013"/>
        <cx:tickLabels/>
      </cx:axis>
    </cx:plotArea>
  </cx:chart>
</cx: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5809EA73-7AC4-4847-952E-B8B340B22DC2}"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552121F3-689B-4B57-9D7F-342BF26E9B92}">
      <dgm:prSet/>
      <dgm:spPr/>
      <dgm:t>
        <a:bodyPr/>
        <a:lstStyle/>
        <a:p>
          <a:r>
            <a:rPr lang="en-US" b="1" dirty="0"/>
            <a:t>The survey consisted of 35 questions about students’ use of technology and their digital skills</a:t>
          </a:r>
        </a:p>
      </dgm:t>
    </dgm:pt>
    <dgm:pt modelId="{A96E9408-F602-46A8-BDEA-1DDA892D45CF}" type="parTrans" cxnId="{84B54878-C623-47D7-8FCB-4F061845617C}">
      <dgm:prSet/>
      <dgm:spPr/>
      <dgm:t>
        <a:bodyPr/>
        <a:lstStyle/>
        <a:p>
          <a:endParaRPr lang="en-US"/>
        </a:p>
      </dgm:t>
    </dgm:pt>
    <dgm:pt modelId="{ADAEFD4E-96D2-4B5A-9B72-5649040E1665}" type="sibTrans" cxnId="{84B54878-C623-47D7-8FCB-4F061845617C}">
      <dgm:prSet/>
      <dgm:spPr/>
      <dgm:t>
        <a:bodyPr/>
        <a:lstStyle/>
        <a:p>
          <a:endParaRPr lang="en-US"/>
        </a:p>
      </dgm:t>
    </dgm:pt>
    <dgm:pt modelId="{98B6B914-F847-425A-B5A7-F8F1B75D46DE}">
      <dgm:prSet/>
      <dgm:spPr/>
      <dgm:t>
        <a:bodyPr/>
        <a:lstStyle/>
        <a:p>
          <a:r>
            <a:rPr lang="en-US" b="1" dirty="0"/>
            <a:t>504 responses</a:t>
          </a:r>
        </a:p>
      </dgm:t>
    </dgm:pt>
    <dgm:pt modelId="{1C112696-A26F-42C2-9322-6F7A455EDA9D}" type="parTrans" cxnId="{3C71DB30-2B83-43BA-BD58-C903AB81AC68}">
      <dgm:prSet/>
      <dgm:spPr/>
      <dgm:t>
        <a:bodyPr/>
        <a:lstStyle/>
        <a:p>
          <a:endParaRPr lang="en-US"/>
        </a:p>
      </dgm:t>
    </dgm:pt>
    <dgm:pt modelId="{8A1CB367-1488-415E-A3F5-2E9BAB08B489}" type="sibTrans" cxnId="{3C71DB30-2B83-43BA-BD58-C903AB81AC68}">
      <dgm:prSet/>
      <dgm:spPr/>
      <dgm:t>
        <a:bodyPr/>
        <a:lstStyle/>
        <a:p>
          <a:endParaRPr lang="en-US"/>
        </a:p>
      </dgm:t>
    </dgm:pt>
    <dgm:pt modelId="{77088785-3ACC-486B-967A-2A9C02215BEA}">
      <dgm:prSet/>
      <dgm:spPr/>
      <dgm:t>
        <a:bodyPr/>
        <a:lstStyle/>
        <a:p>
          <a:r>
            <a:rPr lang="en-US" b="1" dirty="0"/>
            <a:t>Mix of qualitative and quantitative data</a:t>
          </a:r>
        </a:p>
      </dgm:t>
    </dgm:pt>
    <dgm:pt modelId="{857DD7B2-1D92-48AD-A23C-963A324ABB0E}" type="parTrans" cxnId="{7D37EA6E-18D7-4AE9-81F2-3E1E112A437E}">
      <dgm:prSet/>
      <dgm:spPr/>
      <dgm:t>
        <a:bodyPr/>
        <a:lstStyle/>
        <a:p>
          <a:endParaRPr lang="en-US"/>
        </a:p>
      </dgm:t>
    </dgm:pt>
    <dgm:pt modelId="{8053068D-FD8E-4683-8CFA-512A95DA2FB4}" type="sibTrans" cxnId="{7D37EA6E-18D7-4AE9-81F2-3E1E112A437E}">
      <dgm:prSet/>
      <dgm:spPr/>
      <dgm:t>
        <a:bodyPr/>
        <a:lstStyle/>
        <a:p>
          <a:endParaRPr lang="en-US"/>
        </a:p>
      </dgm:t>
    </dgm:pt>
    <dgm:pt modelId="{AEF733FE-1445-4960-9486-4EC4445D57E8}">
      <dgm:prSet/>
      <dgm:spPr/>
      <dgm:t>
        <a:bodyPr/>
        <a:lstStyle/>
        <a:p>
          <a:r>
            <a:rPr lang="en-US" b="1" dirty="0"/>
            <a:t>Focus group with 10 students</a:t>
          </a:r>
        </a:p>
      </dgm:t>
    </dgm:pt>
    <dgm:pt modelId="{94F8AE07-2439-47D5-81E5-57D9052DC096}" type="parTrans" cxnId="{66CB7F12-F994-4556-BB45-43E2369137C6}">
      <dgm:prSet/>
      <dgm:spPr/>
      <dgm:t>
        <a:bodyPr/>
        <a:lstStyle/>
        <a:p>
          <a:endParaRPr lang="en-US"/>
        </a:p>
      </dgm:t>
    </dgm:pt>
    <dgm:pt modelId="{BEC288E2-B4B2-4F74-8A87-13CBEC11D0EE}" type="sibTrans" cxnId="{66CB7F12-F994-4556-BB45-43E2369137C6}">
      <dgm:prSet/>
      <dgm:spPr/>
      <dgm:t>
        <a:bodyPr/>
        <a:lstStyle/>
        <a:p>
          <a:endParaRPr lang="en-US"/>
        </a:p>
      </dgm:t>
    </dgm:pt>
    <dgm:pt modelId="{578B0FE0-17E3-4F74-BA08-0DBB48731B91}" type="pres">
      <dgm:prSet presAssocID="{5809EA73-7AC4-4847-952E-B8B340B22DC2}" presName="Name0" presStyleCnt="0">
        <dgm:presLayoutVars>
          <dgm:dir/>
          <dgm:resizeHandles val="exact"/>
        </dgm:presLayoutVars>
      </dgm:prSet>
      <dgm:spPr/>
    </dgm:pt>
    <dgm:pt modelId="{FE86ED1E-23F7-48DD-8D75-951E0241968D}" type="pres">
      <dgm:prSet presAssocID="{552121F3-689B-4B57-9D7F-342BF26E9B92}" presName="node" presStyleLbl="node1" presStyleIdx="0" presStyleCnt="4">
        <dgm:presLayoutVars>
          <dgm:bulletEnabled val="1"/>
        </dgm:presLayoutVars>
      </dgm:prSet>
      <dgm:spPr/>
    </dgm:pt>
    <dgm:pt modelId="{D7ECE247-56CF-49AB-9591-BB0F560946D8}" type="pres">
      <dgm:prSet presAssocID="{ADAEFD4E-96D2-4B5A-9B72-5649040E1665}" presName="sibTrans" presStyleLbl="sibTrans1D1" presStyleIdx="0" presStyleCnt="3"/>
      <dgm:spPr/>
    </dgm:pt>
    <dgm:pt modelId="{D6BCEED7-913D-4C4C-8795-AF37B1BE3DC6}" type="pres">
      <dgm:prSet presAssocID="{ADAEFD4E-96D2-4B5A-9B72-5649040E1665}" presName="connectorText" presStyleLbl="sibTrans1D1" presStyleIdx="0" presStyleCnt="3"/>
      <dgm:spPr/>
    </dgm:pt>
    <dgm:pt modelId="{BA6F252E-28EF-48A0-BDAF-6EFC724285C4}" type="pres">
      <dgm:prSet presAssocID="{98B6B914-F847-425A-B5A7-F8F1B75D46DE}" presName="node" presStyleLbl="node1" presStyleIdx="1" presStyleCnt="4">
        <dgm:presLayoutVars>
          <dgm:bulletEnabled val="1"/>
        </dgm:presLayoutVars>
      </dgm:prSet>
      <dgm:spPr/>
    </dgm:pt>
    <dgm:pt modelId="{F34C04FF-03DC-42C4-8779-8462C794CD05}" type="pres">
      <dgm:prSet presAssocID="{8A1CB367-1488-415E-A3F5-2E9BAB08B489}" presName="sibTrans" presStyleLbl="sibTrans1D1" presStyleIdx="1" presStyleCnt="3"/>
      <dgm:spPr/>
    </dgm:pt>
    <dgm:pt modelId="{06CFA0E7-849C-480C-8985-DE29FF8612A4}" type="pres">
      <dgm:prSet presAssocID="{8A1CB367-1488-415E-A3F5-2E9BAB08B489}" presName="connectorText" presStyleLbl="sibTrans1D1" presStyleIdx="1" presStyleCnt="3"/>
      <dgm:spPr/>
    </dgm:pt>
    <dgm:pt modelId="{7BF2EB0C-6FB4-40D2-AEDE-A95B4DEF7B51}" type="pres">
      <dgm:prSet presAssocID="{77088785-3ACC-486B-967A-2A9C02215BEA}" presName="node" presStyleLbl="node1" presStyleIdx="2" presStyleCnt="4">
        <dgm:presLayoutVars>
          <dgm:bulletEnabled val="1"/>
        </dgm:presLayoutVars>
      </dgm:prSet>
      <dgm:spPr/>
    </dgm:pt>
    <dgm:pt modelId="{2B154685-7F45-4266-BDD9-4C3F3AFCC060}" type="pres">
      <dgm:prSet presAssocID="{8053068D-FD8E-4683-8CFA-512A95DA2FB4}" presName="sibTrans" presStyleLbl="sibTrans1D1" presStyleIdx="2" presStyleCnt="3"/>
      <dgm:spPr/>
    </dgm:pt>
    <dgm:pt modelId="{9152F832-F5B5-4B3A-A411-2B04D7641ED2}" type="pres">
      <dgm:prSet presAssocID="{8053068D-FD8E-4683-8CFA-512A95DA2FB4}" presName="connectorText" presStyleLbl="sibTrans1D1" presStyleIdx="2" presStyleCnt="3"/>
      <dgm:spPr/>
    </dgm:pt>
    <dgm:pt modelId="{43A6B019-84DC-4277-9DA1-E2E4A621FCC8}" type="pres">
      <dgm:prSet presAssocID="{AEF733FE-1445-4960-9486-4EC4445D57E8}" presName="node" presStyleLbl="node1" presStyleIdx="3" presStyleCnt="4">
        <dgm:presLayoutVars>
          <dgm:bulletEnabled val="1"/>
        </dgm:presLayoutVars>
      </dgm:prSet>
      <dgm:spPr/>
    </dgm:pt>
  </dgm:ptLst>
  <dgm:cxnLst>
    <dgm:cxn modelId="{02FB050D-20BC-47E8-A7EB-5952AC069F87}" type="presOf" srcId="{ADAEFD4E-96D2-4B5A-9B72-5649040E1665}" destId="{D7ECE247-56CF-49AB-9591-BB0F560946D8}" srcOrd="0" destOrd="0" presId="urn:microsoft.com/office/officeart/2016/7/layout/RepeatingBendingProcessNew"/>
    <dgm:cxn modelId="{66CB7F12-F994-4556-BB45-43E2369137C6}" srcId="{5809EA73-7AC4-4847-952E-B8B340B22DC2}" destId="{AEF733FE-1445-4960-9486-4EC4445D57E8}" srcOrd="3" destOrd="0" parTransId="{94F8AE07-2439-47D5-81E5-57D9052DC096}" sibTransId="{BEC288E2-B4B2-4F74-8A87-13CBEC11D0EE}"/>
    <dgm:cxn modelId="{233CC227-5A59-4817-BF37-855F1B7A7CD8}" type="presOf" srcId="{AEF733FE-1445-4960-9486-4EC4445D57E8}" destId="{43A6B019-84DC-4277-9DA1-E2E4A621FCC8}" srcOrd="0" destOrd="0" presId="urn:microsoft.com/office/officeart/2016/7/layout/RepeatingBendingProcessNew"/>
    <dgm:cxn modelId="{3C71DB30-2B83-43BA-BD58-C903AB81AC68}" srcId="{5809EA73-7AC4-4847-952E-B8B340B22DC2}" destId="{98B6B914-F847-425A-B5A7-F8F1B75D46DE}" srcOrd="1" destOrd="0" parTransId="{1C112696-A26F-42C2-9322-6F7A455EDA9D}" sibTransId="{8A1CB367-1488-415E-A3F5-2E9BAB08B489}"/>
    <dgm:cxn modelId="{69ACB63E-6955-4A82-9B7F-03FA3C656E3C}" type="presOf" srcId="{8053068D-FD8E-4683-8CFA-512A95DA2FB4}" destId="{9152F832-F5B5-4B3A-A411-2B04D7641ED2}" srcOrd="1" destOrd="0" presId="urn:microsoft.com/office/officeart/2016/7/layout/RepeatingBendingProcessNew"/>
    <dgm:cxn modelId="{0DC67468-8328-41F7-B7E1-A44288A1BC6F}" type="presOf" srcId="{ADAEFD4E-96D2-4B5A-9B72-5649040E1665}" destId="{D6BCEED7-913D-4C4C-8795-AF37B1BE3DC6}" srcOrd="1" destOrd="0" presId="urn:microsoft.com/office/officeart/2016/7/layout/RepeatingBendingProcessNew"/>
    <dgm:cxn modelId="{1C9FA56E-3BF4-46D3-9F6D-08C2B4169A7C}" type="presOf" srcId="{552121F3-689B-4B57-9D7F-342BF26E9B92}" destId="{FE86ED1E-23F7-48DD-8D75-951E0241968D}" srcOrd="0" destOrd="0" presId="urn:microsoft.com/office/officeart/2016/7/layout/RepeatingBendingProcessNew"/>
    <dgm:cxn modelId="{7D37EA6E-18D7-4AE9-81F2-3E1E112A437E}" srcId="{5809EA73-7AC4-4847-952E-B8B340B22DC2}" destId="{77088785-3ACC-486B-967A-2A9C02215BEA}" srcOrd="2" destOrd="0" parTransId="{857DD7B2-1D92-48AD-A23C-963A324ABB0E}" sibTransId="{8053068D-FD8E-4683-8CFA-512A95DA2FB4}"/>
    <dgm:cxn modelId="{0E67AC77-2032-40B1-88A9-9A4DF8A6E10A}" type="presOf" srcId="{5809EA73-7AC4-4847-952E-B8B340B22DC2}" destId="{578B0FE0-17E3-4F74-BA08-0DBB48731B91}" srcOrd="0" destOrd="0" presId="urn:microsoft.com/office/officeart/2016/7/layout/RepeatingBendingProcessNew"/>
    <dgm:cxn modelId="{84B54878-C623-47D7-8FCB-4F061845617C}" srcId="{5809EA73-7AC4-4847-952E-B8B340B22DC2}" destId="{552121F3-689B-4B57-9D7F-342BF26E9B92}" srcOrd="0" destOrd="0" parTransId="{A96E9408-F602-46A8-BDEA-1DDA892D45CF}" sibTransId="{ADAEFD4E-96D2-4B5A-9B72-5649040E1665}"/>
    <dgm:cxn modelId="{CA42C288-2CAF-4BB4-86B0-2DFB45A057C2}" type="presOf" srcId="{8A1CB367-1488-415E-A3F5-2E9BAB08B489}" destId="{06CFA0E7-849C-480C-8985-DE29FF8612A4}" srcOrd="1" destOrd="0" presId="urn:microsoft.com/office/officeart/2016/7/layout/RepeatingBendingProcessNew"/>
    <dgm:cxn modelId="{1B4C149F-26E0-4DA7-A28F-52A771534E55}" type="presOf" srcId="{77088785-3ACC-486B-967A-2A9C02215BEA}" destId="{7BF2EB0C-6FB4-40D2-AEDE-A95B4DEF7B51}" srcOrd="0" destOrd="0" presId="urn:microsoft.com/office/officeart/2016/7/layout/RepeatingBendingProcessNew"/>
    <dgm:cxn modelId="{B9A824B1-7B25-47D3-BFDF-198DE4B3FFB6}" type="presOf" srcId="{8A1CB367-1488-415E-A3F5-2E9BAB08B489}" destId="{F34C04FF-03DC-42C4-8779-8462C794CD05}" srcOrd="0" destOrd="0" presId="urn:microsoft.com/office/officeart/2016/7/layout/RepeatingBendingProcessNew"/>
    <dgm:cxn modelId="{2F602FE9-CDCF-4D3D-A5EE-C5660AFD1838}" type="presOf" srcId="{8053068D-FD8E-4683-8CFA-512A95DA2FB4}" destId="{2B154685-7F45-4266-BDD9-4C3F3AFCC060}" srcOrd="0" destOrd="0" presId="urn:microsoft.com/office/officeart/2016/7/layout/RepeatingBendingProcessNew"/>
    <dgm:cxn modelId="{BF2EBDF1-F393-40D4-939A-7D6A2B1451FB}" type="presOf" srcId="{98B6B914-F847-425A-B5A7-F8F1B75D46DE}" destId="{BA6F252E-28EF-48A0-BDAF-6EFC724285C4}" srcOrd="0" destOrd="0" presId="urn:microsoft.com/office/officeart/2016/7/layout/RepeatingBendingProcessNew"/>
    <dgm:cxn modelId="{1E646432-0D66-47C8-A568-99D00007FB8F}" type="presParOf" srcId="{578B0FE0-17E3-4F74-BA08-0DBB48731B91}" destId="{FE86ED1E-23F7-48DD-8D75-951E0241968D}" srcOrd="0" destOrd="0" presId="urn:microsoft.com/office/officeart/2016/7/layout/RepeatingBendingProcessNew"/>
    <dgm:cxn modelId="{8EDB76C4-F4DA-461E-99E3-23B038350FE8}" type="presParOf" srcId="{578B0FE0-17E3-4F74-BA08-0DBB48731B91}" destId="{D7ECE247-56CF-49AB-9591-BB0F560946D8}" srcOrd="1" destOrd="0" presId="urn:microsoft.com/office/officeart/2016/7/layout/RepeatingBendingProcessNew"/>
    <dgm:cxn modelId="{CBCE48C9-384D-437A-859A-1A9E0A05AC83}" type="presParOf" srcId="{D7ECE247-56CF-49AB-9591-BB0F560946D8}" destId="{D6BCEED7-913D-4C4C-8795-AF37B1BE3DC6}" srcOrd="0" destOrd="0" presId="urn:microsoft.com/office/officeart/2016/7/layout/RepeatingBendingProcessNew"/>
    <dgm:cxn modelId="{BD0836D8-C0AB-4F53-B306-6D7E06C3D9C9}" type="presParOf" srcId="{578B0FE0-17E3-4F74-BA08-0DBB48731B91}" destId="{BA6F252E-28EF-48A0-BDAF-6EFC724285C4}" srcOrd="2" destOrd="0" presId="urn:microsoft.com/office/officeart/2016/7/layout/RepeatingBendingProcessNew"/>
    <dgm:cxn modelId="{A584AB48-A274-441D-A0FE-B6DF8C5281DF}" type="presParOf" srcId="{578B0FE0-17E3-4F74-BA08-0DBB48731B91}" destId="{F34C04FF-03DC-42C4-8779-8462C794CD05}" srcOrd="3" destOrd="0" presId="urn:microsoft.com/office/officeart/2016/7/layout/RepeatingBendingProcessNew"/>
    <dgm:cxn modelId="{F1265892-D60D-40E7-BC3F-621F208FA0C0}" type="presParOf" srcId="{F34C04FF-03DC-42C4-8779-8462C794CD05}" destId="{06CFA0E7-849C-480C-8985-DE29FF8612A4}" srcOrd="0" destOrd="0" presId="urn:microsoft.com/office/officeart/2016/7/layout/RepeatingBendingProcessNew"/>
    <dgm:cxn modelId="{3B220F84-05C5-4F6E-AB12-17D9FA83D3BF}" type="presParOf" srcId="{578B0FE0-17E3-4F74-BA08-0DBB48731B91}" destId="{7BF2EB0C-6FB4-40D2-AEDE-A95B4DEF7B51}" srcOrd="4" destOrd="0" presId="urn:microsoft.com/office/officeart/2016/7/layout/RepeatingBendingProcessNew"/>
    <dgm:cxn modelId="{0E1BA7A8-64E0-4C39-A89A-FFE05A7B7A3B}" type="presParOf" srcId="{578B0FE0-17E3-4F74-BA08-0DBB48731B91}" destId="{2B154685-7F45-4266-BDD9-4C3F3AFCC060}" srcOrd="5" destOrd="0" presId="urn:microsoft.com/office/officeart/2016/7/layout/RepeatingBendingProcessNew"/>
    <dgm:cxn modelId="{A12B5CD9-784C-4AC7-9BA3-D806147F8933}" type="presParOf" srcId="{2B154685-7F45-4266-BDD9-4C3F3AFCC060}" destId="{9152F832-F5B5-4B3A-A411-2B04D7641ED2}" srcOrd="0" destOrd="0" presId="urn:microsoft.com/office/officeart/2016/7/layout/RepeatingBendingProcessNew"/>
    <dgm:cxn modelId="{CDE255BD-6D34-4D6F-B559-76F8B3298DC6}" type="presParOf" srcId="{578B0FE0-17E3-4F74-BA08-0DBB48731B91}" destId="{43A6B019-84DC-4277-9DA1-E2E4A621FCC8}"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3B2469-9AD0-4452-8173-4DEAF448A6C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E8527F9-3261-4C43-90F9-38268E9CAE0C}">
      <dgm:prSet/>
      <dgm:spPr/>
      <dgm:t>
        <a:bodyPr/>
        <a:lstStyle/>
        <a:p>
          <a:pPr>
            <a:lnSpc>
              <a:spcPct val="100000"/>
            </a:lnSpc>
          </a:pPr>
          <a:r>
            <a:rPr lang="en-US" dirty="0"/>
            <a:t>Almost twice as likely to face issues around not having a suitable device to use for learning</a:t>
          </a:r>
        </a:p>
      </dgm:t>
    </dgm:pt>
    <dgm:pt modelId="{6F77D175-3F71-4108-8308-26C99B62EB7A}" type="parTrans" cxnId="{9D5C743C-0A79-44D7-8DEC-4F02ADB12005}">
      <dgm:prSet/>
      <dgm:spPr/>
      <dgm:t>
        <a:bodyPr/>
        <a:lstStyle/>
        <a:p>
          <a:endParaRPr lang="en-US"/>
        </a:p>
      </dgm:t>
    </dgm:pt>
    <dgm:pt modelId="{A01BEB4B-D6A6-47B5-A423-B6DA721CD62B}" type="sibTrans" cxnId="{9D5C743C-0A79-44D7-8DEC-4F02ADB12005}">
      <dgm:prSet/>
      <dgm:spPr/>
      <dgm:t>
        <a:bodyPr/>
        <a:lstStyle/>
        <a:p>
          <a:endParaRPr lang="en-US"/>
        </a:p>
      </dgm:t>
    </dgm:pt>
    <dgm:pt modelId="{249BC6E1-0BDC-4561-9952-170D24F797B6}">
      <dgm:prSet/>
      <dgm:spPr/>
      <dgm:t>
        <a:bodyPr/>
        <a:lstStyle/>
        <a:p>
          <a:pPr>
            <a:lnSpc>
              <a:spcPct val="100000"/>
            </a:lnSpc>
          </a:pPr>
          <a:r>
            <a:rPr lang="en-US" dirty="0"/>
            <a:t>10% more likely to not have a safe, private place to work</a:t>
          </a:r>
        </a:p>
      </dgm:t>
    </dgm:pt>
    <dgm:pt modelId="{43E65A0D-2270-4E00-B394-4843B7870121}" type="parTrans" cxnId="{E2483EDF-E074-493E-B4E8-D8BA1142EE66}">
      <dgm:prSet/>
      <dgm:spPr/>
      <dgm:t>
        <a:bodyPr/>
        <a:lstStyle/>
        <a:p>
          <a:endParaRPr lang="en-US"/>
        </a:p>
      </dgm:t>
    </dgm:pt>
    <dgm:pt modelId="{F0AA61CE-7B49-421A-B084-709462B75660}" type="sibTrans" cxnId="{E2483EDF-E074-493E-B4E8-D8BA1142EE66}">
      <dgm:prSet/>
      <dgm:spPr/>
      <dgm:t>
        <a:bodyPr/>
        <a:lstStyle/>
        <a:p>
          <a:endParaRPr lang="en-US"/>
        </a:p>
      </dgm:t>
    </dgm:pt>
    <dgm:pt modelId="{7A0FFECB-AD11-4C07-8E40-E1C4B33F5134}">
      <dgm:prSet/>
      <dgm:spPr/>
      <dgm:t>
        <a:bodyPr/>
        <a:lstStyle/>
        <a:p>
          <a:pPr>
            <a:lnSpc>
              <a:spcPct val="100000"/>
            </a:lnSpc>
          </a:pPr>
          <a:r>
            <a:rPr lang="en-US" dirty="0"/>
            <a:t>Over twice as likely to have problems with accessing specialist software</a:t>
          </a:r>
        </a:p>
      </dgm:t>
    </dgm:pt>
    <dgm:pt modelId="{F149EAD7-F60B-4776-9383-759D17442954}" type="parTrans" cxnId="{B0D568D7-C8B9-457A-9D44-0F8DDEE9959D}">
      <dgm:prSet/>
      <dgm:spPr/>
      <dgm:t>
        <a:bodyPr/>
        <a:lstStyle/>
        <a:p>
          <a:endParaRPr lang="en-US"/>
        </a:p>
      </dgm:t>
    </dgm:pt>
    <dgm:pt modelId="{95BAEE9B-3AD1-423F-AB59-ADF1199CF2B1}" type="sibTrans" cxnId="{B0D568D7-C8B9-457A-9D44-0F8DDEE9959D}">
      <dgm:prSet/>
      <dgm:spPr/>
      <dgm:t>
        <a:bodyPr/>
        <a:lstStyle/>
        <a:p>
          <a:endParaRPr lang="en-US"/>
        </a:p>
      </dgm:t>
    </dgm:pt>
    <dgm:pt modelId="{91B3B91E-2239-4C72-B122-9CB69B97639E}">
      <dgm:prSet/>
      <dgm:spPr/>
      <dgm:t>
        <a:bodyPr/>
        <a:lstStyle/>
        <a:p>
          <a:pPr>
            <a:lnSpc>
              <a:spcPct val="100000"/>
            </a:lnSpc>
          </a:pPr>
          <a:r>
            <a:rPr lang="en-US" dirty="0"/>
            <a:t>20% more likely to have issues with mobile data costs</a:t>
          </a:r>
        </a:p>
      </dgm:t>
    </dgm:pt>
    <dgm:pt modelId="{08542B2F-03A4-4C61-92EA-A69CA985CE14}" type="parTrans" cxnId="{2DD5B4A2-4948-4063-965A-32BC8DDF8927}">
      <dgm:prSet/>
      <dgm:spPr/>
      <dgm:t>
        <a:bodyPr/>
        <a:lstStyle/>
        <a:p>
          <a:endParaRPr lang="en-US"/>
        </a:p>
      </dgm:t>
    </dgm:pt>
    <dgm:pt modelId="{58ADAA14-868E-4FFB-A67E-2B6A0DEF35F4}" type="sibTrans" cxnId="{2DD5B4A2-4948-4063-965A-32BC8DDF8927}">
      <dgm:prSet/>
      <dgm:spPr/>
      <dgm:t>
        <a:bodyPr/>
        <a:lstStyle/>
        <a:p>
          <a:endParaRPr lang="en-US"/>
        </a:p>
      </dgm:t>
    </dgm:pt>
    <dgm:pt modelId="{27A2AB6B-8EDB-4BA9-9E95-50D6BE797AA8}" type="pres">
      <dgm:prSet presAssocID="{B03B2469-9AD0-4452-8173-4DEAF448A6C5}" presName="root" presStyleCnt="0">
        <dgm:presLayoutVars>
          <dgm:dir/>
          <dgm:resizeHandles val="exact"/>
        </dgm:presLayoutVars>
      </dgm:prSet>
      <dgm:spPr/>
    </dgm:pt>
    <dgm:pt modelId="{06DA70B5-2272-4A1D-BC22-E12C9634B070}" type="pres">
      <dgm:prSet presAssocID="{4E8527F9-3261-4C43-90F9-38268E9CAE0C}" presName="compNode" presStyleCnt="0"/>
      <dgm:spPr/>
    </dgm:pt>
    <dgm:pt modelId="{A2531EB0-1385-4E65-996F-CE37A54C4DFC}" type="pres">
      <dgm:prSet presAssocID="{4E8527F9-3261-4C43-90F9-38268E9CAE0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aptop"/>
        </a:ext>
      </dgm:extLst>
    </dgm:pt>
    <dgm:pt modelId="{EA3A304C-82B0-4007-8868-FE16B969A418}" type="pres">
      <dgm:prSet presAssocID="{4E8527F9-3261-4C43-90F9-38268E9CAE0C}" presName="spaceRect" presStyleCnt="0"/>
      <dgm:spPr/>
    </dgm:pt>
    <dgm:pt modelId="{E203C948-F5C4-427B-B676-4A5A36E8E34C}" type="pres">
      <dgm:prSet presAssocID="{4E8527F9-3261-4C43-90F9-38268E9CAE0C}" presName="textRect" presStyleLbl="revTx" presStyleIdx="0" presStyleCnt="4" custLinFactNeighborX="3102" custLinFactNeighborY="-65484">
        <dgm:presLayoutVars>
          <dgm:chMax val="1"/>
          <dgm:chPref val="1"/>
        </dgm:presLayoutVars>
      </dgm:prSet>
      <dgm:spPr/>
    </dgm:pt>
    <dgm:pt modelId="{10BD1A87-8EF6-4FAE-B9C4-1EE693794602}" type="pres">
      <dgm:prSet presAssocID="{A01BEB4B-D6A6-47B5-A423-B6DA721CD62B}" presName="sibTrans" presStyleCnt="0"/>
      <dgm:spPr/>
    </dgm:pt>
    <dgm:pt modelId="{F13B77B7-FD7C-4F2D-9B2A-664D6B44831C}" type="pres">
      <dgm:prSet presAssocID="{249BC6E1-0BDC-4561-9952-170D24F797B6}" presName="compNode" presStyleCnt="0"/>
      <dgm:spPr/>
    </dgm:pt>
    <dgm:pt modelId="{7C2AA7DB-8CD1-429E-99CD-58D0FAD261FA}" type="pres">
      <dgm:prSet presAssocID="{249BC6E1-0BDC-4561-9952-170D24F797B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o sign"/>
        </a:ext>
      </dgm:extLst>
    </dgm:pt>
    <dgm:pt modelId="{C42241C6-A682-42F3-BC59-1FE970344669}" type="pres">
      <dgm:prSet presAssocID="{249BC6E1-0BDC-4561-9952-170D24F797B6}" presName="spaceRect" presStyleCnt="0"/>
      <dgm:spPr/>
    </dgm:pt>
    <dgm:pt modelId="{D3C845C8-9A5E-4CC7-B429-4965531C7F16}" type="pres">
      <dgm:prSet presAssocID="{249BC6E1-0BDC-4561-9952-170D24F797B6}" presName="textRect" presStyleLbl="revTx" presStyleIdx="1" presStyleCnt="4" custScaleX="58937" custScaleY="156405">
        <dgm:presLayoutVars>
          <dgm:chMax val="1"/>
          <dgm:chPref val="1"/>
        </dgm:presLayoutVars>
      </dgm:prSet>
      <dgm:spPr/>
    </dgm:pt>
    <dgm:pt modelId="{2D2CE4AC-2E51-40C3-923D-98ED7093FE41}" type="pres">
      <dgm:prSet presAssocID="{F0AA61CE-7B49-421A-B084-709462B75660}" presName="sibTrans" presStyleCnt="0"/>
      <dgm:spPr/>
    </dgm:pt>
    <dgm:pt modelId="{5F8B9247-F77C-41F4-8DEF-E63FDEDF6861}" type="pres">
      <dgm:prSet presAssocID="{7A0FFECB-AD11-4C07-8E40-E1C4B33F5134}" presName="compNode" presStyleCnt="0"/>
      <dgm:spPr/>
    </dgm:pt>
    <dgm:pt modelId="{88FE3258-FB07-4B0E-91F5-AFA3D060FE65}" type="pres">
      <dgm:prSet presAssocID="{7A0FFECB-AD11-4C07-8E40-E1C4B33F51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A70B56D5-401A-4DDD-A700-CE230BF208F2}" type="pres">
      <dgm:prSet presAssocID="{7A0FFECB-AD11-4C07-8E40-E1C4B33F5134}" presName="spaceRect" presStyleCnt="0"/>
      <dgm:spPr/>
    </dgm:pt>
    <dgm:pt modelId="{990C0FFE-8B34-4965-B192-03AA495EB13C}" type="pres">
      <dgm:prSet presAssocID="{7A0FFECB-AD11-4C07-8E40-E1C4B33F5134}" presName="textRect" presStyleLbl="revTx" presStyleIdx="2" presStyleCnt="4">
        <dgm:presLayoutVars>
          <dgm:chMax val="1"/>
          <dgm:chPref val="1"/>
        </dgm:presLayoutVars>
      </dgm:prSet>
      <dgm:spPr/>
    </dgm:pt>
    <dgm:pt modelId="{EECFF05A-C359-4754-B194-2486DA0330D2}" type="pres">
      <dgm:prSet presAssocID="{95BAEE9B-3AD1-423F-AB59-ADF1199CF2B1}" presName="sibTrans" presStyleCnt="0"/>
      <dgm:spPr/>
    </dgm:pt>
    <dgm:pt modelId="{06CBD20D-B521-4E83-9B0A-B1386FE9CDD8}" type="pres">
      <dgm:prSet presAssocID="{91B3B91E-2239-4C72-B122-9CB69B97639E}" presName="compNode" presStyleCnt="0"/>
      <dgm:spPr/>
    </dgm:pt>
    <dgm:pt modelId="{577C114B-0398-438D-8D27-FB3832A5E18B}" type="pres">
      <dgm:prSet presAssocID="{91B3B91E-2239-4C72-B122-9CB69B97639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F74FA0D9-D6D6-454C-8FB7-5AAD6ACEDDE3}" type="pres">
      <dgm:prSet presAssocID="{91B3B91E-2239-4C72-B122-9CB69B97639E}" presName="spaceRect" presStyleCnt="0"/>
      <dgm:spPr/>
    </dgm:pt>
    <dgm:pt modelId="{4E8582AD-F8D2-4DCC-8C6B-FD10691CE882}" type="pres">
      <dgm:prSet presAssocID="{91B3B91E-2239-4C72-B122-9CB69B97639E}" presName="textRect" presStyleLbl="revTx" presStyleIdx="3" presStyleCnt="4">
        <dgm:presLayoutVars>
          <dgm:chMax val="1"/>
          <dgm:chPref val="1"/>
        </dgm:presLayoutVars>
      </dgm:prSet>
      <dgm:spPr/>
    </dgm:pt>
  </dgm:ptLst>
  <dgm:cxnLst>
    <dgm:cxn modelId="{C898AE0E-9AE4-46F9-97E2-41A43588643C}" type="presOf" srcId="{B03B2469-9AD0-4452-8173-4DEAF448A6C5}" destId="{27A2AB6B-8EDB-4BA9-9E95-50D6BE797AA8}" srcOrd="0" destOrd="0" presId="urn:microsoft.com/office/officeart/2018/2/layout/IconLabelList"/>
    <dgm:cxn modelId="{9D5C743C-0A79-44D7-8DEC-4F02ADB12005}" srcId="{B03B2469-9AD0-4452-8173-4DEAF448A6C5}" destId="{4E8527F9-3261-4C43-90F9-38268E9CAE0C}" srcOrd="0" destOrd="0" parTransId="{6F77D175-3F71-4108-8308-26C99B62EB7A}" sibTransId="{A01BEB4B-D6A6-47B5-A423-B6DA721CD62B}"/>
    <dgm:cxn modelId="{4A6BE060-FBFC-473D-A45F-D335EC431A4F}" type="presOf" srcId="{7A0FFECB-AD11-4C07-8E40-E1C4B33F5134}" destId="{990C0FFE-8B34-4965-B192-03AA495EB13C}" srcOrd="0" destOrd="0" presId="urn:microsoft.com/office/officeart/2018/2/layout/IconLabelList"/>
    <dgm:cxn modelId="{55E15D42-CF96-4BA8-A01D-D2EE39443439}" type="presOf" srcId="{91B3B91E-2239-4C72-B122-9CB69B97639E}" destId="{4E8582AD-F8D2-4DCC-8C6B-FD10691CE882}" srcOrd="0" destOrd="0" presId="urn:microsoft.com/office/officeart/2018/2/layout/IconLabelList"/>
    <dgm:cxn modelId="{8CDC5259-84B8-4313-89E0-1E31EF3D96D3}" type="presOf" srcId="{249BC6E1-0BDC-4561-9952-170D24F797B6}" destId="{D3C845C8-9A5E-4CC7-B429-4965531C7F16}" srcOrd="0" destOrd="0" presId="urn:microsoft.com/office/officeart/2018/2/layout/IconLabelList"/>
    <dgm:cxn modelId="{BEEAED98-8BFE-4A8C-934D-BFAEB70C6F4E}" type="presOf" srcId="{4E8527F9-3261-4C43-90F9-38268E9CAE0C}" destId="{E203C948-F5C4-427B-B676-4A5A36E8E34C}" srcOrd="0" destOrd="0" presId="urn:microsoft.com/office/officeart/2018/2/layout/IconLabelList"/>
    <dgm:cxn modelId="{2DD5B4A2-4948-4063-965A-32BC8DDF8927}" srcId="{B03B2469-9AD0-4452-8173-4DEAF448A6C5}" destId="{91B3B91E-2239-4C72-B122-9CB69B97639E}" srcOrd="3" destOrd="0" parTransId="{08542B2F-03A4-4C61-92EA-A69CA985CE14}" sibTransId="{58ADAA14-868E-4FFB-A67E-2B6A0DEF35F4}"/>
    <dgm:cxn modelId="{B0D568D7-C8B9-457A-9D44-0F8DDEE9959D}" srcId="{B03B2469-9AD0-4452-8173-4DEAF448A6C5}" destId="{7A0FFECB-AD11-4C07-8E40-E1C4B33F5134}" srcOrd="2" destOrd="0" parTransId="{F149EAD7-F60B-4776-9383-759D17442954}" sibTransId="{95BAEE9B-3AD1-423F-AB59-ADF1199CF2B1}"/>
    <dgm:cxn modelId="{E2483EDF-E074-493E-B4E8-D8BA1142EE66}" srcId="{B03B2469-9AD0-4452-8173-4DEAF448A6C5}" destId="{249BC6E1-0BDC-4561-9952-170D24F797B6}" srcOrd="1" destOrd="0" parTransId="{43E65A0D-2270-4E00-B394-4843B7870121}" sibTransId="{F0AA61CE-7B49-421A-B084-709462B75660}"/>
    <dgm:cxn modelId="{900CA898-A3A7-404C-9E1F-5AFA499C237A}" type="presParOf" srcId="{27A2AB6B-8EDB-4BA9-9E95-50D6BE797AA8}" destId="{06DA70B5-2272-4A1D-BC22-E12C9634B070}" srcOrd="0" destOrd="0" presId="urn:microsoft.com/office/officeart/2018/2/layout/IconLabelList"/>
    <dgm:cxn modelId="{21445370-D17F-4298-8968-546C093040C8}" type="presParOf" srcId="{06DA70B5-2272-4A1D-BC22-E12C9634B070}" destId="{A2531EB0-1385-4E65-996F-CE37A54C4DFC}" srcOrd="0" destOrd="0" presId="urn:microsoft.com/office/officeart/2018/2/layout/IconLabelList"/>
    <dgm:cxn modelId="{8FE9E248-2FC7-45C6-84AF-66A09D751A58}" type="presParOf" srcId="{06DA70B5-2272-4A1D-BC22-E12C9634B070}" destId="{EA3A304C-82B0-4007-8868-FE16B969A418}" srcOrd="1" destOrd="0" presId="urn:microsoft.com/office/officeart/2018/2/layout/IconLabelList"/>
    <dgm:cxn modelId="{C7AC3F00-3B70-40E0-92E0-CFA437948BAA}" type="presParOf" srcId="{06DA70B5-2272-4A1D-BC22-E12C9634B070}" destId="{E203C948-F5C4-427B-B676-4A5A36E8E34C}" srcOrd="2" destOrd="0" presId="urn:microsoft.com/office/officeart/2018/2/layout/IconLabelList"/>
    <dgm:cxn modelId="{630600E6-A109-429A-B4BC-86C7302EAB22}" type="presParOf" srcId="{27A2AB6B-8EDB-4BA9-9E95-50D6BE797AA8}" destId="{10BD1A87-8EF6-4FAE-B9C4-1EE693794602}" srcOrd="1" destOrd="0" presId="urn:microsoft.com/office/officeart/2018/2/layout/IconLabelList"/>
    <dgm:cxn modelId="{4663A53D-5363-49BE-82EE-4B54E9498FF2}" type="presParOf" srcId="{27A2AB6B-8EDB-4BA9-9E95-50D6BE797AA8}" destId="{F13B77B7-FD7C-4F2D-9B2A-664D6B44831C}" srcOrd="2" destOrd="0" presId="urn:microsoft.com/office/officeart/2018/2/layout/IconLabelList"/>
    <dgm:cxn modelId="{691CAF4B-72D0-41D8-9EB0-36358463DD58}" type="presParOf" srcId="{F13B77B7-FD7C-4F2D-9B2A-664D6B44831C}" destId="{7C2AA7DB-8CD1-429E-99CD-58D0FAD261FA}" srcOrd="0" destOrd="0" presId="urn:microsoft.com/office/officeart/2018/2/layout/IconLabelList"/>
    <dgm:cxn modelId="{C6FE098E-26A0-4053-8060-76E9354B84A4}" type="presParOf" srcId="{F13B77B7-FD7C-4F2D-9B2A-664D6B44831C}" destId="{C42241C6-A682-42F3-BC59-1FE970344669}" srcOrd="1" destOrd="0" presId="urn:microsoft.com/office/officeart/2018/2/layout/IconLabelList"/>
    <dgm:cxn modelId="{32BE89E5-FBAA-4A00-82DB-6CC9C03C134D}" type="presParOf" srcId="{F13B77B7-FD7C-4F2D-9B2A-664D6B44831C}" destId="{D3C845C8-9A5E-4CC7-B429-4965531C7F16}" srcOrd="2" destOrd="0" presId="urn:microsoft.com/office/officeart/2018/2/layout/IconLabelList"/>
    <dgm:cxn modelId="{01397EC6-3105-4E2C-AA53-FD75ED9E8A8C}" type="presParOf" srcId="{27A2AB6B-8EDB-4BA9-9E95-50D6BE797AA8}" destId="{2D2CE4AC-2E51-40C3-923D-98ED7093FE41}" srcOrd="3" destOrd="0" presId="urn:microsoft.com/office/officeart/2018/2/layout/IconLabelList"/>
    <dgm:cxn modelId="{14D3A12E-055D-412C-982C-59AC023329B3}" type="presParOf" srcId="{27A2AB6B-8EDB-4BA9-9E95-50D6BE797AA8}" destId="{5F8B9247-F77C-41F4-8DEF-E63FDEDF6861}" srcOrd="4" destOrd="0" presId="urn:microsoft.com/office/officeart/2018/2/layout/IconLabelList"/>
    <dgm:cxn modelId="{0374A1A9-32C8-4B03-9C8C-1A554512CB62}" type="presParOf" srcId="{5F8B9247-F77C-41F4-8DEF-E63FDEDF6861}" destId="{88FE3258-FB07-4B0E-91F5-AFA3D060FE65}" srcOrd="0" destOrd="0" presId="urn:microsoft.com/office/officeart/2018/2/layout/IconLabelList"/>
    <dgm:cxn modelId="{526D756D-A50E-41D3-B86F-656F4631E290}" type="presParOf" srcId="{5F8B9247-F77C-41F4-8DEF-E63FDEDF6861}" destId="{A70B56D5-401A-4DDD-A700-CE230BF208F2}" srcOrd="1" destOrd="0" presId="urn:microsoft.com/office/officeart/2018/2/layout/IconLabelList"/>
    <dgm:cxn modelId="{232729B7-AB6C-47E1-AB9E-494386DCC53B}" type="presParOf" srcId="{5F8B9247-F77C-41F4-8DEF-E63FDEDF6861}" destId="{990C0FFE-8B34-4965-B192-03AA495EB13C}" srcOrd="2" destOrd="0" presId="urn:microsoft.com/office/officeart/2018/2/layout/IconLabelList"/>
    <dgm:cxn modelId="{08D4DD8D-1388-49FF-BB71-EAA934C275BF}" type="presParOf" srcId="{27A2AB6B-8EDB-4BA9-9E95-50D6BE797AA8}" destId="{EECFF05A-C359-4754-B194-2486DA0330D2}" srcOrd="5" destOrd="0" presId="urn:microsoft.com/office/officeart/2018/2/layout/IconLabelList"/>
    <dgm:cxn modelId="{FAFF1026-6502-4E74-A4CB-6F1B2BAFC43F}" type="presParOf" srcId="{27A2AB6B-8EDB-4BA9-9E95-50D6BE797AA8}" destId="{06CBD20D-B521-4E83-9B0A-B1386FE9CDD8}" srcOrd="6" destOrd="0" presId="urn:microsoft.com/office/officeart/2018/2/layout/IconLabelList"/>
    <dgm:cxn modelId="{F691AB1E-2594-468F-8E84-0A1669D03FBA}" type="presParOf" srcId="{06CBD20D-B521-4E83-9B0A-B1386FE9CDD8}" destId="{577C114B-0398-438D-8D27-FB3832A5E18B}" srcOrd="0" destOrd="0" presId="urn:microsoft.com/office/officeart/2018/2/layout/IconLabelList"/>
    <dgm:cxn modelId="{F13F3AE7-849C-4720-B539-1532545DEA4E}" type="presParOf" srcId="{06CBD20D-B521-4E83-9B0A-B1386FE9CDD8}" destId="{F74FA0D9-D6D6-454C-8FB7-5AAD6ACEDDE3}" srcOrd="1" destOrd="0" presId="urn:microsoft.com/office/officeart/2018/2/layout/IconLabelList"/>
    <dgm:cxn modelId="{3D407832-39A1-4318-9EE4-2AEBB9792166}" type="presParOf" srcId="{06CBD20D-B521-4E83-9B0A-B1386FE9CDD8}" destId="{4E8582AD-F8D2-4DCC-8C6B-FD10691CE88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41BEEE-2904-4CF8-B3B8-423384F8639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25F202F-5994-4B29-9933-9BDD84A6A83F}">
      <dgm:prSet/>
      <dgm:spPr/>
      <dgm:t>
        <a:bodyPr/>
        <a:lstStyle/>
        <a:p>
          <a:r>
            <a:rPr lang="en-US" b="1" dirty="0"/>
            <a:t>More interaction with lecturers</a:t>
          </a:r>
        </a:p>
      </dgm:t>
    </dgm:pt>
    <dgm:pt modelId="{21BC7210-397B-4A89-BECF-7EE08D289F7E}" type="parTrans" cxnId="{6DB7D420-5B73-4BA5-8FFD-6D8E196E9C75}">
      <dgm:prSet/>
      <dgm:spPr/>
      <dgm:t>
        <a:bodyPr/>
        <a:lstStyle/>
        <a:p>
          <a:endParaRPr lang="en-US"/>
        </a:p>
      </dgm:t>
    </dgm:pt>
    <dgm:pt modelId="{5C5B5ED3-E14E-405A-88A0-FF860B242448}" type="sibTrans" cxnId="{6DB7D420-5B73-4BA5-8FFD-6D8E196E9C75}">
      <dgm:prSet/>
      <dgm:spPr/>
      <dgm:t>
        <a:bodyPr/>
        <a:lstStyle/>
        <a:p>
          <a:endParaRPr lang="en-US"/>
        </a:p>
      </dgm:t>
    </dgm:pt>
    <dgm:pt modelId="{9051FB2E-AF84-405F-9FEB-1FBF3CA77F67}">
      <dgm:prSet/>
      <dgm:spPr/>
      <dgm:t>
        <a:bodyPr/>
        <a:lstStyle/>
        <a:p>
          <a:r>
            <a:rPr lang="en-US" b="1" dirty="0"/>
            <a:t>Smaller group sizes for online sessions to encourage engagement and participation from students</a:t>
          </a:r>
        </a:p>
      </dgm:t>
    </dgm:pt>
    <dgm:pt modelId="{11CB538F-1C5A-44F4-BDD0-1CB6D7DE606E}" type="parTrans" cxnId="{EEB98E37-9DDA-4EAA-A87A-2685E8AD48DE}">
      <dgm:prSet/>
      <dgm:spPr/>
      <dgm:t>
        <a:bodyPr/>
        <a:lstStyle/>
        <a:p>
          <a:endParaRPr lang="en-US"/>
        </a:p>
      </dgm:t>
    </dgm:pt>
    <dgm:pt modelId="{3269F080-2475-43CD-B59C-92A0B26265FD}" type="sibTrans" cxnId="{EEB98E37-9DDA-4EAA-A87A-2685E8AD48DE}">
      <dgm:prSet/>
      <dgm:spPr/>
      <dgm:t>
        <a:bodyPr/>
        <a:lstStyle/>
        <a:p>
          <a:endParaRPr lang="en-US"/>
        </a:p>
      </dgm:t>
    </dgm:pt>
    <dgm:pt modelId="{89CBDB23-17E9-4766-8709-94645BEBEC80}">
      <dgm:prSet/>
      <dgm:spPr/>
      <dgm:t>
        <a:bodyPr/>
        <a:lstStyle/>
        <a:p>
          <a:r>
            <a:rPr lang="en-US" b="1" dirty="0"/>
            <a:t>More interaction in synchronous session with live quizzes</a:t>
          </a:r>
        </a:p>
      </dgm:t>
    </dgm:pt>
    <dgm:pt modelId="{2B768C4B-ACAD-4A6D-A282-FABEFB2C4989}" type="parTrans" cxnId="{1F44ABF7-BEA6-4B73-BD24-8A82ABFBDC8B}">
      <dgm:prSet/>
      <dgm:spPr/>
      <dgm:t>
        <a:bodyPr/>
        <a:lstStyle/>
        <a:p>
          <a:endParaRPr lang="en-US"/>
        </a:p>
      </dgm:t>
    </dgm:pt>
    <dgm:pt modelId="{D4B1517A-521F-44FA-807C-24DB9055E18A}" type="sibTrans" cxnId="{1F44ABF7-BEA6-4B73-BD24-8A82ABFBDC8B}">
      <dgm:prSet/>
      <dgm:spPr/>
      <dgm:t>
        <a:bodyPr/>
        <a:lstStyle/>
        <a:p>
          <a:endParaRPr lang="en-US"/>
        </a:p>
      </dgm:t>
    </dgm:pt>
    <dgm:pt modelId="{F6039C96-F810-4C26-BF19-F82564156BB7}">
      <dgm:prSet/>
      <dgm:spPr/>
      <dgm:t>
        <a:bodyPr/>
        <a:lstStyle/>
        <a:p>
          <a:r>
            <a:rPr lang="en-US" b="1" dirty="0"/>
            <a:t>More worked examples and opportunities to discuss coursework with lecturers</a:t>
          </a:r>
        </a:p>
      </dgm:t>
    </dgm:pt>
    <dgm:pt modelId="{DC192B29-DC10-4599-B082-4FB6CEC7A62B}" type="parTrans" cxnId="{286973B0-E3F8-4C0A-B735-0D333BD87348}">
      <dgm:prSet/>
      <dgm:spPr/>
      <dgm:t>
        <a:bodyPr/>
        <a:lstStyle/>
        <a:p>
          <a:endParaRPr lang="en-US"/>
        </a:p>
      </dgm:t>
    </dgm:pt>
    <dgm:pt modelId="{C1B4475D-598B-4766-BA41-D5CB6768A284}" type="sibTrans" cxnId="{286973B0-E3F8-4C0A-B735-0D333BD87348}">
      <dgm:prSet/>
      <dgm:spPr/>
      <dgm:t>
        <a:bodyPr/>
        <a:lstStyle/>
        <a:p>
          <a:endParaRPr lang="en-US"/>
        </a:p>
      </dgm:t>
    </dgm:pt>
    <dgm:pt modelId="{12CDC74F-0228-4DA9-80CA-F5D59DEF8738}">
      <dgm:prSet/>
      <dgm:spPr/>
      <dgm:t>
        <a:bodyPr/>
        <a:lstStyle/>
        <a:p>
          <a:r>
            <a:rPr lang="en-US" b="1" dirty="0"/>
            <a:t>More active online learning spaces where students can collaborate and speak to others on their course</a:t>
          </a:r>
        </a:p>
      </dgm:t>
    </dgm:pt>
    <dgm:pt modelId="{183CE434-928F-4E14-814C-21FBFC832D14}" type="parTrans" cxnId="{7C59E418-592D-416B-A81D-104E5CC5081C}">
      <dgm:prSet/>
      <dgm:spPr/>
      <dgm:t>
        <a:bodyPr/>
        <a:lstStyle/>
        <a:p>
          <a:endParaRPr lang="en-US"/>
        </a:p>
      </dgm:t>
    </dgm:pt>
    <dgm:pt modelId="{31776E5F-51A6-4DBA-B50E-78750F5E8128}" type="sibTrans" cxnId="{7C59E418-592D-416B-A81D-104E5CC5081C}">
      <dgm:prSet/>
      <dgm:spPr/>
      <dgm:t>
        <a:bodyPr/>
        <a:lstStyle/>
        <a:p>
          <a:endParaRPr lang="en-US"/>
        </a:p>
      </dgm:t>
    </dgm:pt>
    <dgm:pt modelId="{C188C8F7-B514-4A22-ADB3-EB5E48A1084B}">
      <dgm:prSet/>
      <dgm:spPr/>
      <dgm:t>
        <a:bodyPr/>
        <a:lstStyle/>
        <a:p>
          <a:r>
            <a:rPr lang="en-US" b="1" dirty="0"/>
            <a:t>Consistent use of Moodle across modules to allow for easier access to resources and links to online classes.</a:t>
          </a:r>
        </a:p>
      </dgm:t>
    </dgm:pt>
    <dgm:pt modelId="{AB6FAEAB-B07C-4A14-83CE-2E61CF99B4AD}" type="parTrans" cxnId="{CA29538E-5B27-4D68-AC07-18391FC70F7D}">
      <dgm:prSet/>
      <dgm:spPr/>
      <dgm:t>
        <a:bodyPr/>
        <a:lstStyle/>
        <a:p>
          <a:endParaRPr lang="en-US"/>
        </a:p>
      </dgm:t>
    </dgm:pt>
    <dgm:pt modelId="{268B9680-CBCA-4B6F-BA6B-0BEA891B894F}" type="sibTrans" cxnId="{CA29538E-5B27-4D68-AC07-18391FC70F7D}">
      <dgm:prSet/>
      <dgm:spPr/>
      <dgm:t>
        <a:bodyPr/>
        <a:lstStyle/>
        <a:p>
          <a:endParaRPr lang="en-US"/>
        </a:p>
      </dgm:t>
    </dgm:pt>
    <dgm:pt modelId="{B700BB56-4EDE-471B-B9DE-3E48433DDB53}">
      <dgm:prSet/>
      <dgm:spPr/>
      <dgm:t>
        <a:bodyPr/>
        <a:lstStyle/>
        <a:p>
          <a:r>
            <a:rPr lang="en-US" b="1" dirty="0"/>
            <a:t>Provide students with individual </a:t>
          </a:r>
          <a:r>
            <a:rPr lang="en-US" b="1" dirty="0" err="1"/>
            <a:t>licences</a:t>
          </a:r>
          <a:r>
            <a:rPr lang="en-US" b="1" dirty="0"/>
            <a:t> for software needed to complete coursework</a:t>
          </a:r>
        </a:p>
      </dgm:t>
    </dgm:pt>
    <dgm:pt modelId="{5EF4DCB1-7A3D-4C6F-9132-90E47E1639B0}" type="parTrans" cxnId="{6EB44AE5-B2FC-4FA8-8E9C-3DE24AFCA451}">
      <dgm:prSet/>
      <dgm:spPr/>
      <dgm:t>
        <a:bodyPr/>
        <a:lstStyle/>
        <a:p>
          <a:endParaRPr lang="en-US"/>
        </a:p>
      </dgm:t>
    </dgm:pt>
    <dgm:pt modelId="{810ED301-BB58-4D34-ACD2-BB67103AA3F9}" type="sibTrans" cxnId="{6EB44AE5-B2FC-4FA8-8E9C-3DE24AFCA451}">
      <dgm:prSet/>
      <dgm:spPr/>
      <dgm:t>
        <a:bodyPr/>
        <a:lstStyle/>
        <a:p>
          <a:endParaRPr lang="en-US"/>
        </a:p>
      </dgm:t>
    </dgm:pt>
    <dgm:pt modelId="{045B1444-3BAA-47A4-A7DD-E41C151AC1FC}">
      <dgm:prSet/>
      <dgm:spPr/>
      <dgm:t>
        <a:bodyPr/>
        <a:lstStyle/>
        <a:p>
          <a:r>
            <a:rPr lang="en-US" b="1" dirty="0"/>
            <a:t>Support with </a:t>
          </a:r>
          <a:r>
            <a:rPr lang="en-US" b="1" dirty="0" err="1"/>
            <a:t>wifi</a:t>
          </a:r>
          <a:r>
            <a:rPr lang="en-US" b="1" dirty="0"/>
            <a:t> costs to allow students to access online services and platforms</a:t>
          </a:r>
        </a:p>
      </dgm:t>
    </dgm:pt>
    <dgm:pt modelId="{748C50BC-2AB4-466A-81D2-56DB710EED00}" type="parTrans" cxnId="{764FF45D-EB62-4602-9400-E62F218B1827}">
      <dgm:prSet/>
      <dgm:spPr/>
      <dgm:t>
        <a:bodyPr/>
        <a:lstStyle/>
        <a:p>
          <a:endParaRPr lang="en-US"/>
        </a:p>
      </dgm:t>
    </dgm:pt>
    <dgm:pt modelId="{9932BE8E-4A51-4361-96F0-FE238B8941B8}" type="sibTrans" cxnId="{764FF45D-EB62-4602-9400-E62F218B1827}">
      <dgm:prSet/>
      <dgm:spPr/>
      <dgm:t>
        <a:bodyPr/>
        <a:lstStyle/>
        <a:p>
          <a:endParaRPr lang="en-US"/>
        </a:p>
      </dgm:t>
    </dgm:pt>
    <dgm:pt modelId="{354B82AE-868F-471C-A57F-E22BCC5CDC5F}" type="pres">
      <dgm:prSet presAssocID="{8B41BEEE-2904-4CF8-B3B8-423384F86392}" presName="diagram" presStyleCnt="0">
        <dgm:presLayoutVars>
          <dgm:dir/>
          <dgm:resizeHandles val="exact"/>
        </dgm:presLayoutVars>
      </dgm:prSet>
      <dgm:spPr/>
    </dgm:pt>
    <dgm:pt modelId="{DC5E399E-55AC-43E7-8AC0-14EB5C2453BB}" type="pres">
      <dgm:prSet presAssocID="{825F202F-5994-4B29-9933-9BDD84A6A83F}" presName="node" presStyleLbl="node1" presStyleIdx="0" presStyleCnt="8">
        <dgm:presLayoutVars>
          <dgm:bulletEnabled val="1"/>
        </dgm:presLayoutVars>
      </dgm:prSet>
      <dgm:spPr/>
    </dgm:pt>
    <dgm:pt modelId="{95695E8E-03F2-4469-B9ED-A3B876E24B93}" type="pres">
      <dgm:prSet presAssocID="{5C5B5ED3-E14E-405A-88A0-FF860B242448}" presName="sibTrans" presStyleCnt="0"/>
      <dgm:spPr/>
    </dgm:pt>
    <dgm:pt modelId="{6C9A5B9F-1560-4C02-A353-ADE39038968E}" type="pres">
      <dgm:prSet presAssocID="{9051FB2E-AF84-405F-9FEB-1FBF3CA77F67}" presName="node" presStyleLbl="node1" presStyleIdx="1" presStyleCnt="8">
        <dgm:presLayoutVars>
          <dgm:bulletEnabled val="1"/>
        </dgm:presLayoutVars>
      </dgm:prSet>
      <dgm:spPr/>
    </dgm:pt>
    <dgm:pt modelId="{95A8157F-B0A9-42C9-AD2D-5E799BA04763}" type="pres">
      <dgm:prSet presAssocID="{3269F080-2475-43CD-B59C-92A0B26265FD}" presName="sibTrans" presStyleCnt="0"/>
      <dgm:spPr/>
    </dgm:pt>
    <dgm:pt modelId="{7DDDABD0-11AD-47AE-B852-7A54206F08C5}" type="pres">
      <dgm:prSet presAssocID="{89CBDB23-17E9-4766-8709-94645BEBEC80}" presName="node" presStyleLbl="node1" presStyleIdx="2" presStyleCnt="8">
        <dgm:presLayoutVars>
          <dgm:bulletEnabled val="1"/>
        </dgm:presLayoutVars>
      </dgm:prSet>
      <dgm:spPr/>
    </dgm:pt>
    <dgm:pt modelId="{C969ADA7-A977-4401-B6A1-B04EFF9C5B0A}" type="pres">
      <dgm:prSet presAssocID="{D4B1517A-521F-44FA-807C-24DB9055E18A}" presName="sibTrans" presStyleCnt="0"/>
      <dgm:spPr/>
    </dgm:pt>
    <dgm:pt modelId="{6BEB2F3B-E293-4442-8D94-F8922372FCD9}" type="pres">
      <dgm:prSet presAssocID="{F6039C96-F810-4C26-BF19-F82564156BB7}" presName="node" presStyleLbl="node1" presStyleIdx="3" presStyleCnt="8">
        <dgm:presLayoutVars>
          <dgm:bulletEnabled val="1"/>
        </dgm:presLayoutVars>
      </dgm:prSet>
      <dgm:spPr/>
    </dgm:pt>
    <dgm:pt modelId="{D247304D-DD66-42CA-8F25-14D9FD0CCEFA}" type="pres">
      <dgm:prSet presAssocID="{C1B4475D-598B-4766-BA41-D5CB6768A284}" presName="sibTrans" presStyleCnt="0"/>
      <dgm:spPr/>
    </dgm:pt>
    <dgm:pt modelId="{2ADDF134-FD96-40DB-8DAC-115005716D98}" type="pres">
      <dgm:prSet presAssocID="{12CDC74F-0228-4DA9-80CA-F5D59DEF8738}" presName="node" presStyleLbl="node1" presStyleIdx="4" presStyleCnt="8">
        <dgm:presLayoutVars>
          <dgm:bulletEnabled val="1"/>
        </dgm:presLayoutVars>
      </dgm:prSet>
      <dgm:spPr/>
    </dgm:pt>
    <dgm:pt modelId="{A0606924-A909-4949-9F65-CEB8FFA34524}" type="pres">
      <dgm:prSet presAssocID="{31776E5F-51A6-4DBA-B50E-78750F5E8128}" presName="sibTrans" presStyleCnt="0"/>
      <dgm:spPr/>
    </dgm:pt>
    <dgm:pt modelId="{1EC0232D-4918-4DEA-9828-0C6504B966FC}" type="pres">
      <dgm:prSet presAssocID="{C188C8F7-B514-4A22-ADB3-EB5E48A1084B}" presName="node" presStyleLbl="node1" presStyleIdx="5" presStyleCnt="8">
        <dgm:presLayoutVars>
          <dgm:bulletEnabled val="1"/>
        </dgm:presLayoutVars>
      </dgm:prSet>
      <dgm:spPr/>
    </dgm:pt>
    <dgm:pt modelId="{FB700C9E-F294-4784-82D8-5B0A8BE63C17}" type="pres">
      <dgm:prSet presAssocID="{268B9680-CBCA-4B6F-BA6B-0BEA891B894F}" presName="sibTrans" presStyleCnt="0"/>
      <dgm:spPr/>
    </dgm:pt>
    <dgm:pt modelId="{C78AE81B-4C58-4012-A828-B8C9C2C2D19E}" type="pres">
      <dgm:prSet presAssocID="{B700BB56-4EDE-471B-B9DE-3E48433DDB53}" presName="node" presStyleLbl="node1" presStyleIdx="6" presStyleCnt="8">
        <dgm:presLayoutVars>
          <dgm:bulletEnabled val="1"/>
        </dgm:presLayoutVars>
      </dgm:prSet>
      <dgm:spPr/>
    </dgm:pt>
    <dgm:pt modelId="{AF6FA609-9E44-4CCC-B73F-A17AFDB029E8}" type="pres">
      <dgm:prSet presAssocID="{810ED301-BB58-4D34-ACD2-BB67103AA3F9}" presName="sibTrans" presStyleCnt="0"/>
      <dgm:spPr/>
    </dgm:pt>
    <dgm:pt modelId="{0B3677FB-77E3-436F-8A2C-5ED212E34159}" type="pres">
      <dgm:prSet presAssocID="{045B1444-3BAA-47A4-A7DD-E41C151AC1FC}" presName="node" presStyleLbl="node1" presStyleIdx="7" presStyleCnt="8">
        <dgm:presLayoutVars>
          <dgm:bulletEnabled val="1"/>
        </dgm:presLayoutVars>
      </dgm:prSet>
      <dgm:spPr/>
    </dgm:pt>
  </dgm:ptLst>
  <dgm:cxnLst>
    <dgm:cxn modelId="{7C59E418-592D-416B-A81D-104E5CC5081C}" srcId="{8B41BEEE-2904-4CF8-B3B8-423384F86392}" destId="{12CDC74F-0228-4DA9-80CA-F5D59DEF8738}" srcOrd="4" destOrd="0" parTransId="{183CE434-928F-4E14-814C-21FBFC832D14}" sibTransId="{31776E5F-51A6-4DBA-B50E-78750F5E8128}"/>
    <dgm:cxn modelId="{6DB7D420-5B73-4BA5-8FFD-6D8E196E9C75}" srcId="{8B41BEEE-2904-4CF8-B3B8-423384F86392}" destId="{825F202F-5994-4B29-9933-9BDD84A6A83F}" srcOrd="0" destOrd="0" parTransId="{21BC7210-397B-4A89-BECF-7EE08D289F7E}" sibTransId="{5C5B5ED3-E14E-405A-88A0-FF860B242448}"/>
    <dgm:cxn modelId="{EEB98E37-9DDA-4EAA-A87A-2685E8AD48DE}" srcId="{8B41BEEE-2904-4CF8-B3B8-423384F86392}" destId="{9051FB2E-AF84-405F-9FEB-1FBF3CA77F67}" srcOrd="1" destOrd="0" parTransId="{11CB538F-1C5A-44F4-BDD0-1CB6D7DE606E}" sibTransId="{3269F080-2475-43CD-B59C-92A0B26265FD}"/>
    <dgm:cxn modelId="{2DD54E3B-479A-444B-8F15-F59767DCC515}" type="presOf" srcId="{F6039C96-F810-4C26-BF19-F82564156BB7}" destId="{6BEB2F3B-E293-4442-8D94-F8922372FCD9}" srcOrd="0" destOrd="0" presId="urn:microsoft.com/office/officeart/2005/8/layout/default"/>
    <dgm:cxn modelId="{764FF45D-EB62-4602-9400-E62F218B1827}" srcId="{8B41BEEE-2904-4CF8-B3B8-423384F86392}" destId="{045B1444-3BAA-47A4-A7DD-E41C151AC1FC}" srcOrd="7" destOrd="0" parTransId="{748C50BC-2AB4-466A-81D2-56DB710EED00}" sibTransId="{9932BE8E-4A51-4361-96F0-FE238B8941B8}"/>
    <dgm:cxn modelId="{31771261-A702-43C4-90FE-B9B4D5377339}" type="presOf" srcId="{89CBDB23-17E9-4766-8709-94645BEBEC80}" destId="{7DDDABD0-11AD-47AE-B852-7A54206F08C5}" srcOrd="0" destOrd="0" presId="urn:microsoft.com/office/officeart/2005/8/layout/default"/>
    <dgm:cxn modelId="{5DF64D44-18E9-44B7-82E1-0E3CF6C7D2BE}" type="presOf" srcId="{825F202F-5994-4B29-9933-9BDD84A6A83F}" destId="{DC5E399E-55AC-43E7-8AC0-14EB5C2453BB}" srcOrd="0" destOrd="0" presId="urn:microsoft.com/office/officeart/2005/8/layout/default"/>
    <dgm:cxn modelId="{E07CC878-424C-4605-AEC7-1A20A8DACB30}" type="presOf" srcId="{B700BB56-4EDE-471B-B9DE-3E48433DDB53}" destId="{C78AE81B-4C58-4012-A828-B8C9C2C2D19E}" srcOrd="0" destOrd="0" presId="urn:microsoft.com/office/officeart/2005/8/layout/default"/>
    <dgm:cxn modelId="{FC5EC48A-C140-4029-9B17-50D1EDBDCB99}" type="presOf" srcId="{8B41BEEE-2904-4CF8-B3B8-423384F86392}" destId="{354B82AE-868F-471C-A57F-E22BCC5CDC5F}" srcOrd="0" destOrd="0" presId="urn:microsoft.com/office/officeart/2005/8/layout/default"/>
    <dgm:cxn modelId="{CA29538E-5B27-4D68-AC07-18391FC70F7D}" srcId="{8B41BEEE-2904-4CF8-B3B8-423384F86392}" destId="{C188C8F7-B514-4A22-ADB3-EB5E48A1084B}" srcOrd="5" destOrd="0" parTransId="{AB6FAEAB-B07C-4A14-83CE-2E61CF99B4AD}" sibTransId="{268B9680-CBCA-4B6F-BA6B-0BEA891B894F}"/>
    <dgm:cxn modelId="{F236ACAA-8E7F-4503-98A9-D9FE0A1675AF}" type="presOf" srcId="{C188C8F7-B514-4A22-ADB3-EB5E48A1084B}" destId="{1EC0232D-4918-4DEA-9828-0C6504B966FC}" srcOrd="0" destOrd="0" presId="urn:microsoft.com/office/officeart/2005/8/layout/default"/>
    <dgm:cxn modelId="{286973B0-E3F8-4C0A-B735-0D333BD87348}" srcId="{8B41BEEE-2904-4CF8-B3B8-423384F86392}" destId="{F6039C96-F810-4C26-BF19-F82564156BB7}" srcOrd="3" destOrd="0" parTransId="{DC192B29-DC10-4599-B082-4FB6CEC7A62B}" sibTransId="{C1B4475D-598B-4766-BA41-D5CB6768A284}"/>
    <dgm:cxn modelId="{084270C4-306D-449E-ABE8-512BBCA77878}" type="presOf" srcId="{12CDC74F-0228-4DA9-80CA-F5D59DEF8738}" destId="{2ADDF134-FD96-40DB-8DAC-115005716D98}" srcOrd="0" destOrd="0" presId="urn:microsoft.com/office/officeart/2005/8/layout/default"/>
    <dgm:cxn modelId="{52FAB8DC-8C3E-4855-A1B1-49A8FCD830D0}" type="presOf" srcId="{045B1444-3BAA-47A4-A7DD-E41C151AC1FC}" destId="{0B3677FB-77E3-436F-8A2C-5ED212E34159}" srcOrd="0" destOrd="0" presId="urn:microsoft.com/office/officeart/2005/8/layout/default"/>
    <dgm:cxn modelId="{6EB44AE5-B2FC-4FA8-8E9C-3DE24AFCA451}" srcId="{8B41BEEE-2904-4CF8-B3B8-423384F86392}" destId="{B700BB56-4EDE-471B-B9DE-3E48433DDB53}" srcOrd="6" destOrd="0" parTransId="{5EF4DCB1-7A3D-4C6F-9132-90E47E1639B0}" sibTransId="{810ED301-BB58-4D34-ACD2-BB67103AA3F9}"/>
    <dgm:cxn modelId="{531CDFEF-71E4-4288-A9FA-23951A2D4586}" type="presOf" srcId="{9051FB2E-AF84-405F-9FEB-1FBF3CA77F67}" destId="{6C9A5B9F-1560-4C02-A353-ADE39038968E}" srcOrd="0" destOrd="0" presId="urn:microsoft.com/office/officeart/2005/8/layout/default"/>
    <dgm:cxn modelId="{1F44ABF7-BEA6-4B73-BD24-8A82ABFBDC8B}" srcId="{8B41BEEE-2904-4CF8-B3B8-423384F86392}" destId="{89CBDB23-17E9-4766-8709-94645BEBEC80}" srcOrd="2" destOrd="0" parTransId="{2B768C4B-ACAD-4A6D-A282-FABEFB2C4989}" sibTransId="{D4B1517A-521F-44FA-807C-24DB9055E18A}"/>
    <dgm:cxn modelId="{FCDA25E2-24E5-45FF-AABC-3109DD037CF1}" type="presParOf" srcId="{354B82AE-868F-471C-A57F-E22BCC5CDC5F}" destId="{DC5E399E-55AC-43E7-8AC0-14EB5C2453BB}" srcOrd="0" destOrd="0" presId="urn:microsoft.com/office/officeart/2005/8/layout/default"/>
    <dgm:cxn modelId="{CE746075-6943-445C-B495-2457A8F16485}" type="presParOf" srcId="{354B82AE-868F-471C-A57F-E22BCC5CDC5F}" destId="{95695E8E-03F2-4469-B9ED-A3B876E24B93}" srcOrd="1" destOrd="0" presId="urn:microsoft.com/office/officeart/2005/8/layout/default"/>
    <dgm:cxn modelId="{068C84F7-15FF-4569-ABDD-3A2719D385D3}" type="presParOf" srcId="{354B82AE-868F-471C-A57F-E22BCC5CDC5F}" destId="{6C9A5B9F-1560-4C02-A353-ADE39038968E}" srcOrd="2" destOrd="0" presId="urn:microsoft.com/office/officeart/2005/8/layout/default"/>
    <dgm:cxn modelId="{885C09C8-E52F-42B7-B958-70607F67AFBD}" type="presParOf" srcId="{354B82AE-868F-471C-A57F-E22BCC5CDC5F}" destId="{95A8157F-B0A9-42C9-AD2D-5E799BA04763}" srcOrd="3" destOrd="0" presId="urn:microsoft.com/office/officeart/2005/8/layout/default"/>
    <dgm:cxn modelId="{08D68BF3-E62B-4AA6-86AF-354A4712D0FE}" type="presParOf" srcId="{354B82AE-868F-471C-A57F-E22BCC5CDC5F}" destId="{7DDDABD0-11AD-47AE-B852-7A54206F08C5}" srcOrd="4" destOrd="0" presId="urn:microsoft.com/office/officeart/2005/8/layout/default"/>
    <dgm:cxn modelId="{85A43B6F-76B5-4FF9-8BEA-D867C78CB33D}" type="presParOf" srcId="{354B82AE-868F-471C-A57F-E22BCC5CDC5F}" destId="{C969ADA7-A977-4401-B6A1-B04EFF9C5B0A}" srcOrd="5" destOrd="0" presId="urn:microsoft.com/office/officeart/2005/8/layout/default"/>
    <dgm:cxn modelId="{33EC65AF-A8FA-4F31-8532-E52D631BFB37}" type="presParOf" srcId="{354B82AE-868F-471C-A57F-E22BCC5CDC5F}" destId="{6BEB2F3B-E293-4442-8D94-F8922372FCD9}" srcOrd="6" destOrd="0" presId="urn:microsoft.com/office/officeart/2005/8/layout/default"/>
    <dgm:cxn modelId="{ADE5F15E-F622-42CF-964F-EC7E6F76E332}" type="presParOf" srcId="{354B82AE-868F-471C-A57F-E22BCC5CDC5F}" destId="{D247304D-DD66-42CA-8F25-14D9FD0CCEFA}" srcOrd="7" destOrd="0" presId="urn:microsoft.com/office/officeart/2005/8/layout/default"/>
    <dgm:cxn modelId="{22CE7A28-2EA0-4F87-8B56-D3B715E41243}" type="presParOf" srcId="{354B82AE-868F-471C-A57F-E22BCC5CDC5F}" destId="{2ADDF134-FD96-40DB-8DAC-115005716D98}" srcOrd="8" destOrd="0" presId="urn:microsoft.com/office/officeart/2005/8/layout/default"/>
    <dgm:cxn modelId="{E3E4DAD4-676C-4BAF-924D-B0323B9DABF4}" type="presParOf" srcId="{354B82AE-868F-471C-A57F-E22BCC5CDC5F}" destId="{A0606924-A909-4949-9F65-CEB8FFA34524}" srcOrd="9" destOrd="0" presId="urn:microsoft.com/office/officeart/2005/8/layout/default"/>
    <dgm:cxn modelId="{860447B8-6FB2-4B01-9694-A39BB3937C2A}" type="presParOf" srcId="{354B82AE-868F-471C-A57F-E22BCC5CDC5F}" destId="{1EC0232D-4918-4DEA-9828-0C6504B966FC}" srcOrd="10" destOrd="0" presId="urn:microsoft.com/office/officeart/2005/8/layout/default"/>
    <dgm:cxn modelId="{F6271AD9-B194-4BE4-8DF2-59C60F9529F6}" type="presParOf" srcId="{354B82AE-868F-471C-A57F-E22BCC5CDC5F}" destId="{FB700C9E-F294-4784-82D8-5B0A8BE63C17}" srcOrd="11" destOrd="0" presId="urn:microsoft.com/office/officeart/2005/8/layout/default"/>
    <dgm:cxn modelId="{ECDD328C-5BDC-446E-AD7C-3BC838FA971D}" type="presParOf" srcId="{354B82AE-868F-471C-A57F-E22BCC5CDC5F}" destId="{C78AE81B-4C58-4012-A828-B8C9C2C2D19E}" srcOrd="12" destOrd="0" presId="urn:microsoft.com/office/officeart/2005/8/layout/default"/>
    <dgm:cxn modelId="{4BE8F43F-7771-4ADA-A340-48F1A7A2E52A}" type="presParOf" srcId="{354B82AE-868F-471C-A57F-E22BCC5CDC5F}" destId="{AF6FA609-9E44-4CCC-B73F-A17AFDB029E8}" srcOrd="13" destOrd="0" presId="urn:microsoft.com/office/officeart/2005/8/layout/default"/>
    <dgm:cxn modelId="{A60700DB-D85C-4808-B87B-429A8BB26E05}" type="presParOf" srcId="{354B82AE-868F-471C-A57F-E22BCC5CDC5F}" destId="{0B3677FB-77E3-436F-8A2C-5ED212E34159}"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41BEEE-2904-4CF8-B3B8-423384F8639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25F202F-5994-4B29-9933-9BDD84A6A83F}">
      <dgm:prSet/>
      <dgm:spPr/>
      <dgm:t>
        <a:bodyPr/>
        <a:lstStyle/>
        <a:p>
          <a:r>
            <a:rPr lang="en-US" b="1" dirty="0"/>
            <a:t>More interaction with lecturers</a:t>
          </a:r>
        </a:p>
      </dgm:t>
    </dgm:pt>
    <dgm:pt modelId="{21BC7210-397B-4A89-BECF-7EE08D289F7E}" type="parTrans" cxnId="{6DB7D420-5B73-4BA5-8FFD-6D8E196E9C75}">
      <dgm:prSet/>
      <dgm:spPr/>
      <dgm:t>
        <a:bodyPr/>
        <a:lstStyle/>
        <a:p>
          <a:endParaRPr lang="en-US"/>
        </a:p>
      </dgm:t>
    </dgm:pt>
    <dgm:pt modelId="{5C5B5ED3-E14E-405A-88A0-FF860B242448}" type="sibTrans" cxnId="{6DB7D420-5B73-4BA5-8FFD-6D8E196E9C75}">
      <dgm:prSet/>
      <dgm:spPr/>
      <dgm:t>
        <a:bodyPr/>
        <a:lstStyle/>
        <a:p>
          <a:endParaRPr lang="en-US"/>
        </a:p>
      </dgm:t>
    </dgm:pt>
    <dgm:pt modelId="{9051FB2E-AF84-405F-9FEB-1FBF3CA77F67}">
      <dgm:prSet/>
      <dgm:spPr/>
      <dgm:t>
        <a:bodyPr/>
        <a:lstStyle/>
        <a:p>
          <a:r>
            <a:rPr lang="en-US" b="1" dirty="0"/>
            <a:t>Smaller group sizes for online sessions to encourage engagement and participation from students</a:t>
          </a:r>
        </a:p>
      </dgm:t>
    </dgm:pt>
    <dgm:pt modelId="{11CB538F-1C5A-44F4-BDD0-1CB6D7DE606E}" type="parTrans" cxnId="{EEB98E37-9DDA-4EAA-A87A-2685E8AD48DE}">
      <dgm:prSet/>
      <dgm:spPr/>
      <dgm:t>
        <a:bodyPr/>
        <a:lstStyle/>
        <a:p>
          <a:endParaRPr lang="en-US"/>
        </a:p>
      </dgm:t>
    </dgm:pt>
    <dgm:pt modelId="{3269F080-2475-43CD-B59C-92A0B26265FD}" type="sibTrans" cxnId="{EEB98E37-9DDA-4EAA-A87A-2685E8AD48DE}">
      <dgm:prSet/>
      <dgm:spPr/>
      <dgm:t>
        <a:bodyPr/>
        <a:lstStyle/>
        <a:p>
          <a:endParaRPr lang="en-US"/>
        </a:p>
      </dgm:t>
    </dgm:pt>
    <dgm:pt modelId="{89CBDB23-17E9-4766-8709-94645BEBEC80}">
      <dgm:prSet/>
      <dgm:spPr/>
      <dgm:t>
        <a:bodyPr/>
        <a:lstStyle/>
        <a:p>
          <a:r>
            <a:rPr lang="en-US" b="1" dirty="0"/>
            <a:t>More interaction in synchronous session with live quizzes</a:t>
          </a:r>
        </a:p>
      </dgm:t>
    </dgm:pt>
    <dgm:pt modelId="{2B768C4B-ACAD-4A6D-A282-FABEFB2C4989}" type="parTrans" cxnId="{1F44ABF7-BEA6-4B73-BD24-8A82ABFBDC8B}">
      <dgm:prSet/>
      <dgm:spPr/>
      <dgm:t>
        <a:bodyPr/>
        <a:lstStyle/>
        <a:p>
          <a:endParaRPr lang="en-US"/>
        </a:p>
      </dgm:t>
    </dgm:pt>
    <dgm:pt modelId="{D4B1517A-521F-44FA-807C-24DB9055E18A}" type="sibTrans" cxnId="{1F44ABF7-BEA6-4B73-BD24-8A82ABFBDC8B}">
      <dgm:prSet/>
      <dgm:spPr/>
      <dgm:t>
        <a:bodyPr/>
        <a:lstStyle/>
        <a:p>
          <a:endParaRPr lang="en-US"/>
        </a:p>
      </dgm:t>
    </dgm:pt>
    <dgm:pt modelId="{F6039C96-F810-4C26-BF19-F82564156BB7}">
      <dgm:prSet/>
      <dgm:spPr/>
      <dgm:t>
        <a:bodyPr/>
        <a:lstStyle/>
        <a:p>
          <a:r>
            <a:rPr lang="en-US" b="1" dirty="0"/>
            <a:t>More worked examples and opportunities to discuss coursework with lecturers</a:t>
          </a:r>
        </a:p>
      </dgm:t>
    </dgm:pt>
    <dgm:pt modelId="{DC192B29-DC10-4599-B082-4FB6CEC7A62B}" type="parTrans" cxnId="{286973B0-E3F8-4C0A-B735-0D333BD87348}">
      <dgm:prSet/>
      <dgm:spPr/>
      <dgm:t>
        <a:bodyPr/>
        <a:lstStyle/>
        <a:p>
          <a:endParaRPr lang="en-US"/>
        </a:p>
      </dgm:t>
    </dgm:pt>
    <dgm:pt modelId="{C1B4475D-598B-4766-BA41-D5CB6768A284}" type="sibTrans" cxnId="{286973B0-E3F8-4C0A-B735-0D333BD87348}">
      <dgm:prSet/>
      <dgm:spPr/>
      <dgm:t>
        <a:bodyPr/>
        <a:lstStyle/>
        <a:p>
          <a:endParaRPr lang="en-US"/>
        </a:p>
      </dgm:t>
    </dgm:pt>
    <dgm:pt modelId="{12CDC74F-0228-4DA9-80CA-F5D59DEF8738}">
      <dgm:prSet/>
      <dgm:spPr/>
      <dgm:t>
        <a:bodyPr/>
        <a:lstStyle/>
        <a:p>
          <a:r>
            <a:rPr lang="en-US" b="1" dirty="0"/>
            <a:t>More active online learning spaces where students can collaborate and speak to others on their course</a:t>
          </a:r>
        </a:p>
      </dgm:t>
    </dgm:pt>
    <dgm:pt modelId="{183CE434-928F-4E14-814C-21FBFC832D14}" type="parTrans" cxnId="{7C59E418-592D-416B-A81D-104E5CC5081C}">
      <dgm:prSet/>
      <dgm:spPr/>
      <dgm:t>
        <a:bodyPr/>
        <a:lstStyle/>
        <a:p>
          <a:endParaRPr lang="en-US"/>
        </a:p>
      </dgm:t>
    </dgm:pt>
    <dgm:pt modelId="{31776E5F-51A6-4DBA-B50E-78750F5E8128}" type="sibTrans" cxnId="{7C59E418-592D-416B-A81D-104E5CC5081C}">
      <dgm:prSet/>
      <dgm:spPr/>
      <dgm:t>
        <a:bodyPr/>
        <a:lstStyle/>
        <a:p>
          <a:endParaRPr lang="en-US"/>
        </a:p>
      </dgm:t>
    </dgm:pt>
    <dgm:pt modelId="{C188C8F7-B514-4A22-ADB3-EB5E48A1084B}">
      <dgm:prSet/>
      <dgm:spPr/>
      <dgm:t>
        <a:bodyPr/>
        <a:lstStyle/>
        <a:p>
          <a:r>
            <a:rPr lang="en-US" b="1" dirty="0"/>
            <a:t>Consistent use of Moodle across modules to allow for easier access to resources and links to online classes.</a:t>
          </a:r>
        </a:p>
      </dgm:t>
    </dgm:pt>
    <dgm:pt modelId="{AB6FAEAB-B07C-4A14-83CE-2E61CF99B4AD}" type="parTrans" cxnId="{CA29538E-5B27-4D68-AC07-18391FC70F7D}">
      <dgm:prSet/>
      <dgm:spPr/>
      <dgm:t>
        <a:bodyPr/>
        <a:lstStyle/>
        <a:p>
          <a:endParaRPr lang="en-US"/>
        </a:p>
      </dgm:t>
    </dgm:pt>
    <dgm:pt modelId="{268B9680-CBCA-4B6F-BA6B-0BEA891B894F}" type="sibTrans" cxnId="{CA29538E-5B27-4D68-AC07-18391FC70F7D}">
      <dgm:prSet/>
      <dgm:spPr/>
      <dgm:t>
        <a:bodyPr/>
        <a:lstStyle/>
        <a:p>
          <a:endParaRPr lang="en-US"/>
        </a:p>
      </dgm:t>
    </dgm:pt>
    <dgm:pt modelId="{B700BB56-4EDE-471B-B9DE-3E48433DDB53}">
      <dgm:prSet/>
      <dgm:spPr/>
      <dgm:t>
        <a:bodyPr/>
        <a:lstStyle/>
        <a:p>
          <a:r>
            <a:rPr lang="en-US" b="1" dirty="0"/>
            <a:t>Provide students with individual </a:t>
          </a:r>
          <a:r>
            <a:rPr lang="en-US" b="1" dirty="0" err="1"/>
            <a:t>licences</a:t>
          </a:r>
          <a:r>
            <a:rPr lang="en-US" b="1" dirty="0"/>
            <a:t> for software needed to complete coursework</a:t>
          </a:r>
        </a:p>
      </dgm:t>
    </dgm:pt>
    <dgm:pt modelId="{5EF4DCB1-7A3D-4C6F-9132-90E47E1639B0}" type="parTrans" cxnId="{6EB44AE5-B2FC-4FA8-8E9C-3DE24AFCA451}">
      <dgm:prSet/>
      <dgm:spPr/>
      <dgm:t>
        <a:bodyPr/>
        <a:lstStyle/>
        <a:p>
          <a:endParaRPr lang="en-US"/>
        </a:p>
      </dgm:t>
    </dgm:pt>
    <dgm:pt modelId="{810ED301-BB58-4D34-ACD2-BB67103AA3F9}" type="sibTrans" cxnId="{6EB44AE5-B2FC-4FA8-8E9C-3DE24AFCA451}">
      <dgm:prSet/>
      <dgm:spPr/>
      <dgm:t>
        <a:bodyPr/>
        <a:lstStyle/>
        <a:p>
          <a:endParaRPr lang="en-US"/>
        </a:p>
      </dgm:t>
    </dgm:pt>
    <dgm:pt modelId="{045B1444-3BAA-47A4-A7DD-E41C151AC1FC}">
      <dgm:prSet/>
      <dgm:spPr/>
      <dgm:t>
        <a:bodyPr/>
        <a:lstStyle/>
        <a:p>
          <a:r>
            <a:rPr lang="en-US" b="1" dirty="0"/>
            <a:t>Support with </a:t>
          </a:r>
          <a:r>
            <a:rPr lang="en-US" b="1" dirty="0" err="1"/>
            <a:t>wifi</a:t>
          </a:r>
          <a:r>
            <a:rPr lang="en-US" b="1" dirty="0"/>
            <a:t> costs to allow students to access online services and platforms</a:t>
          </a:r>
        </a:p>
      </dgm:t>
    </dgm:pt>
    <dgm:pt modelId="{748C50BC-2AB4-466A-81D2-56DB710EED00}" type="parTrans" cxnId="{764FF45D-EB62-4602-9400-E62F218B1827}">
      <dgm:prSet/>
      <dgm:spPr/>
      <dgm:t>
        <a:bodyPr/>
        <a:lstStyle/>
        <a:p>
          <a:endParaRPr lang="en-US"/>
        </a:p>
      </dgm:t>
    </dgm:pt>
    <dgm:pt modelId="{9932BE8E-4A51-4361-96F0-FE238B8941B8}" type="sibTrans" cxnId="{764FF45D-EB62-4602-9400-E62F218B1827}">
      <dgm:prSet/>
      <dgm:spPr/>
      <dgm:t>
        <a:bodyPr/>
        <a:lstStyle/>
        <a:p>
          <a:endParaRPr lang="en-US"/>
        </a:p>
      </dgm:t>
    </dgm:pt>
    <dgm:pt modelId="{354B82AE-868F-471C-A57F-E22BCC5CDC5F}" type="pres">
      <dgm:prSet presAssocID="{8B41BEEE-2904-4CF8-B3B8-423384F86392}" presName="diagram" presStyleCnt="0">
        <dgm:presLayoutVars>
          <dgm:dir/>
          <dgm:resizeHandles val="exact"/>
        </dgm:presLayoutVars>
      </dgm:prSet>
      <dgm:spPr/>
    </dgm:pt>
    <dgm:pt modelId="{DC5E399E-55AC-43E7-8AC0-14EB5C2453BB}" type="pres">
      <dgm:prSet presAssocID="{825F202F-5994-4B29-9933-9BDD84A6A83F}" presName="node" presStyleLbl="node1" presStyleIdx="0" presStyleCnt="8">
        <dgm:presLayoutVars>
          <dgm:bulletEnabled val="1"/>
        </dgm:presLayoutVars>
      </dgm:prSet>
      <dgm:spPr/>
    </dgm:pt>
    <dgm:pt modelId="{95695E8E-03F2-4469-B9ED-A3B876E24B93}" type="pres">
      <dgm:prSet presAssocID="{5C5B5ED3-E14E-405A-88A0-FF860B242448}" presName="sibTrans" presStyleCnt="0"/>
      <dgm:spPr/>
    </dgm:pt>
    <dgm:pt modelId="{6C9A5B9F-1560-4C02-A353-ADE39038968E}" type="pres">
      <dgm:prSet presAssocID="{9051FB2E-AF84-405F-9FEB-1FBF3CA77F67}" presName="node" presStyleLbl="node1" presStyleIdx="1" presStyleCnt="8">
        <dgm:presLayoutVars>
          <dgm:bulletEnabled val="1"/>
        </dgm:presLayoutVars>
      </dgm:prSet>
      <dgm:spPr/>
    </dgm:pt>
    <dgm:pt modelId="{95A8157F-B0A9-42C9-AD2D-5E799BA04763}" type="pres">
      <dgm:prSet presAssocID="{3269F080-2475-43CD-B59C-92A0B26265FD}" presName="sibTrans" presStyleCnt="0"/>
      <dgm:spPr/>
    </dgm:pt>
    <dgm:pt modelId="{7DDDABD0-11AD-47AE-B852-7A54206F08C5}" type="pres">
      <dgm:prSet presAssocID="{89CBDB23-17E9-4766-8709-94645BEBEC80}" presName="node" presStyleLbl="node1" presStyleIdx="2" presStyleCnt="8">
        <dgm:presLayoutVars>
          <dgm:bulletEnabled val="1"/>
        </dgm:presLayoutVars>
      </dgm:prSet>
      <dgm:spPr/>
    </dgm:pt>
    <dgm:pt modelId="{C969ADA7-A977-4401-B6A1-B04EFF9C5B0A}" type="pres">
      <dgm:prSet presAssocID="{D4B1517A-521F-44FA-807C-24DB9055E18A}" presName="sibTrans" presStyleCnt="0"/>
      <dgm:spPr/>
    </dgm:pt>
    <dgm:pt modelId="{6BEB2F3B-E293-4442-8D94-F8922372FCD9}" type="pres">
      <dgm:prSet presAssocID="{F6039C96-F810-4C26-BF19-F82564156BB7}" presName="node" presStyleLbl="node1" presStyleIdx="3" presStyleCnt="8">
        <dgm:presLayoutVars>
          <dgm:bulletEnabled val="1"/>
        </dgm:presLayoutVars>
      </dgm:prSet>
      <dgm:spPr/>
    </dgm:pt>
    <dgm:pt modelId="{D247304D-DD66-42CA-8F25-14D9FD0CCEFA}" type="pres">
      <dgm:prSet presAssocID="{C1B4475D-598B-4766-BA41-D5CB6768A284}" presName="sibTrans" presStyleCnt="0"/>
      <dgm:spPr/>
    </dgm:pt>
    <dgm:pt modelId="{2ADDF134-FD96-40DB-8DAC-115005716D98}" type="pres">
      <dgm:prSet presAssocID="{12CDC74F-0228-4DA9-80CA-F5D59DEF8738}" presName="node" presStyleLbl="node1" presStyleIdx="4" presStyleCnt="8">
        <dgm:presLayoutVars>
          <dgm:bulletEnabled val="1"/>
        </dgm:presLayoutVars>
      </dgm:prSet>
      <dgm:spPr/>
    </dgm:pt>
    <dgm:pt modelId="{A0606924-A909-4949-9F65-CEB8FFA34524}" type="pres">
      <dgm:prSet presAssocID="{31776E5F-51A6-4DBA-B50E-78750F5E8128}" presName="sibTrans" presStyleCnt="0"/>
      <dgm:spPr/>
    </dgm:pt>
    <dgm:pt modelId="{1EC0232D-4918-4DEA-9828-0C6504B966FC}" type="pres">
      <dgm:prSet presAssocID="{C188C8F7-B514-4A22-ADB3-EB5E48A1084B}" presName="node" presStyleLbl="node1" presStyleIdx="5" presStyleCnt="8">
        <dgm:presLayoutVars>
          <dgm:bulletEnabled val="1"/>
        </dgm:presLayoutVars>
      </dgm:prSet>
      <dgm:spPr/>
    </dgm:pt>
    <dgm:pt modelId="{FB700C9E-F294-4784-82D8-5B0A8BE63C17}" type="pres">
      <dgm:prSet presAssocID="{268B9680-CBCA-4B6F-BA6B-0BEA891B894F}" presName="sibTrans" presStyleCnt="0"/>
      <dgm:spPr/>
    </dgm:pt>
    <dgm:pt modelId="{C78AE81B-4C58-4012-A828-B8C9C2C2D19E}" type="pres">
      <dgm:prSet presAssocID="{B700BB56-4EDE-471B-B9DE-3E48433DDB53}" presName="node" presStyleLbl="node1" presStyleIdx="6" presStyleCnt="8">
        <dgm:presLayoutVars>
          <dgm:bulletEnabled val="1"/>
        </dgm:presLayoutVars>
      </dgm:prSet>
      <dgm:spPr/>
    </dgm:pt>
    <dgm:pt modelId="{AF6FA609-9E44-4CCC-B73F-A17AFDB029E8}" type="pres">
      <dgm:prSet presAssocID="{810ED301-BB58-4D34-ACD2-BB67103AA3F9}" presName="sibTrans" presStyleCnt="0"/>
      <dgm:spPr/>
    </dgm:pt>
    <dgm:pt modelId="{0B3677FB-77E3-436F-8A2C-5ED212E34159}" type="pres">
      <dgm:prSet presAssocID="{045B1444-3BAA-47A4-A7DD-E41C151AC1FC}" presName="node" presStyleLbl="node1" presStyleIdx="7" presStyleCnt="8">
        <dgm:presLayoutVars>
          <dgm:bulletEnabled val="1"/>
        </dgm:presLayoutVars>
      </dgm:prSet>
      <dgm:spPr/>
    </dgm:pt>
  </dgm:ptLst>
  <dgm:cxnLst>
    <dgm:cxn modelId="{7C59E418-592D-416B-A81D-104E5CC5081C}" srcId="{8B41BEEE-2904-4CF8-B3B8-423384F86392}" destId="{12CDC74F-0228-4DA9-80CA-F5D59DEF8738}" srcOrd="4" destOrd="0" parTransId="{183CE434-928F-4E14-814C-21FBFC832D14}" sibTransId="{31776E5F-51A6-4DBA-B50E-78750F5E8128}"/>
    <dgm:cxn modelId="{6DB7D420-5B73-4BA5-8FFD-6D8E196E9C75}" srcId="{8B41BEEE-2904-4CF8-B3B8-423384F86392}" destId="{825F202F-5994-4B29-9933-9BDD84A6A83F}" srcOrd="0" destOrd="0" parTransId="{21BC7210-397B-4A89-BECF-7EE08D289F7E}" sibTransId="{5C5B5ED3-E14E-405A-88A0-FF860B242448}"/>
    <dgm:cxn modelId="{EEB98E37-9DDA-4EAA-A87A-2685E8AD48DE}" srcId="{8B41BEEE-2904-4CF8-B3B8-423384F86392}" destId="{9051FB2E-AF84-405F-9FEB-1FBF3CA77F67}" srcOrd="1" destOrd="0" parTransId="{11CB538F-1C5A-44F4-BDD0-1CB6D7DE606E}" sibTransId="{3269F080-2475-43CD-B59C-92A0B26265FD}"/>
    <dgm:cxn modelId="{2DD54E3B-479A-444B-8F15-F59767DCC515}" type="presOf" srcId="{F6039C96-F810-4C26-BF19-F82564156BB7}" destId="{6BEB2F3B-E293-4442-8D94-F8922372FCD9}" srcOrd="0" destOrd="0" presId="urn:microsoft.com/office/officeart/2005/8/layout/default"/>
    <dgm:cxn modelId="{764FF45D-EB62-4602-9400-E62F218B1827}" srcId="{8B41BEEE-2904-4CF8-B3B8-423384F86392}" destId="{045B1444-3BAA-47A4-A7DD-E41C151AC1FC}" srcOrd="7" destOrd="0" parTransId="{748C50BC-2AB4-466A-81D2-56DB710EED00}" sibTransId="{9932BE8E-4A51-4361-96F0-FE238B8941B8}"/>
    <dgm:cxn modelId="{31771261-A702-43C4-90FE-B9B4D5377339}" type="presOf" srcId="{89CBDB23-17E9-4766-8709-94645BEBEC80}" destId="{7DDDABD0-11AD-47AE-B852-7A54206F08C5}" srcOrd="0" destOrd="0" presId="urn:microsoft.com/office/officeart/2005/8/layout/default"/>
    <dgm:cxn modelId="{5DF64D44-18E9-44B7-82E1-0E3CF6C7D2BE}" type="presOf" srcId="{825F202F-5994-4B29-9933-9BDD84A6A83F}" destId="{DC5E399E-55AC-43E7-8AC0-14EB5C2453BB}" srcOrd="0" destOrd="0" presId="urn:microsoft.com/office/officeart/2005/8/layout/default"/>
    <dgm:cxn modelId="{E07CC878-424C-4605-AEC7-1A20A8DACB30}" type="presOf" srcId="{B700BB56-4EDE-471B-B9DE-3E48433DDB53}" destId="{C78AE81B-4C58-4012-A828-B8C9C2C2D19E}" srcOrd="0" destOrd="0" presId="urn:microsoft.com/office/officeart/2005/8/layout/default"/>
    <dgm:cxn modelId="{FC5EC48A-C140-4029-9B17-50D1EDBDCB99}" type="presOf" srcId="{8B41BEEE-2904-4CF8-B3B8-423384F86392}" destId="{354B82AE-868F-471C-A57F-E22BCC5CDC5F}" srcOrd="0" destOrd="0" presId="urn:microsoft.com/office/officeart/2005/8/layout/default"/>
    <dgm:cxn modelId="{CA29538E-5B27-4D68-AC07-18391FC70F7D}" srcId="{8B41BEEE-2904-4CF8-B3B8-423384F86392}" destId="{C188C8F7-B514-4A22-ADB3-EB5E48A1084B}" srcOrd="5" destOrd="0" parTransId="{AB6FAEAB-B07C-4A14-83CE-2E61CF99B4AD}" sibTransId="{268B9680-CBCA-4B6F-BA6B-0BEA891B894F}"/>
    <dgm:cxn modelId="{F236ACAA-8E7F-4503-98A9-D9FE0A1675AF}" type="presOf" srcId="{C188C8F7-B514-4A22-ADB3-EB5E48A1084B}" destId="{1EC0232D-4918-4DEA-9828-0C6504B966FC}" srcOrd="0" destOrd="0" presId="urn:microsoft.com/office/officeart/2005/8/layout/default"/>
    <dgm:cxn modelId="{286973B0-E3F8-4C0A-B735-0D333BD87348}" srcId="{8B41BEEE-2904-4CF8-B3B8-423384F86392}" destId="{F6039C96-F810-4C26-BF19-F82564156BB7}" srcOrd="3" destOrd="0" parTransId="{DC192B29-DC10-4599-B082-4FB6CEC7A62B}" sibTransId="{C1B4475D-598B-4766-BA41-D5CB6768A284}"/>
    <dgm:cxn modelId="{084270C4-306D-449E-ABE8-512BBCA77878}" type="presOf" srcId="{12CDC74F-0228-4DA9-80CA-F5D59DEF8738}" destId="{2ADDF134-FD96-40DB-8DAC-115005716D98}" srcOrd="0" destOrd="0" presId="urn:microsoft.com/office/officeart/2005/8/layout/default"/>
    <dgm:cxn modelId="{52FAB8DC-8C3E-4855-A1B1-49A8FCD830D0}" type="presOf" srcId="{045B1444-3BAA-47A4-A7DD-E41C151AC1FC}" destId="{0B3677FB-77E3-436F-8A2C-5ED212E34159}" srcOrd="0" destOrd="0" presId="urn:microsoft.com/office/officeart/2005/8/layout/default"/>
    <dgm:cxn modelId="{6EB44AE5-B2FC-4FA8-8E9C-3DE24AFCA451}" srcId="{8B41BEEE-2904-4CF8-B3B8-423384F86392}" destId="{B700BB56-4EDE-471B-B9DE-3E48433DDB53}" srcOrd="6" destOrd="0" parTransId="{5EF4DCB1-7A3D-4C6F-9132-90E47E1639B0}" sibTransId="{810ED301-BB58-4D34-ACD2-BB67103AA3F9}"/>
    <dgm:cxn modelId="{531CDFEF-71E4-4288-A9FA-23951A2D4586}" type="presOf" srcId="{9051FB2E-AF84-405F-9FEB-1FBF3CA77F67}" destId="{6C9A5B9F-1560-4C02-A353-ADE39038968E}" srcOrd="0" destOrd="0" presId="urn:microsoft.com/office/officeart/2005/8/layout/default"/>
    <dgm:cxn modelId="{1F44ABF7-BEA6-4B73-BD24-8A82ABFBDC8B}" srcId="{8B41BEEE-2904-4CF8-B3B8-423384F86392}" destId="{89CBDB23-17E9-4766-8709-94645BEBEC80}" srcOrd="2" destOrd="0" parTransId="{2B768C4B-ACAD-4A6D-A282-FABEFB2C4989}" sibTransId="{D4B1517A-521F-44FA-807C-24DB9055E18A}"/>
    <dgm:cxn modelId="{FCDA25E2-24E5-45FF-AABC-3109DD037CF1}" type="presParOf" srcId="{354B82AE-868F-471C-A57F-E22BCC5CDC5F}" destId="{DC5E399E-55AC-43E7-8AC0-14EB5C2453BB}" srcOrd="0" destOrd="0" presId="urn:microsoft.com/office/officeart/2005/8/layout/default"/>
    <dgm:cxn modelId="{CE746075-6943-445C-B495-2457A8F16485}" type="presParOf" srcId="{354B82AE-868F-471C-A57F-E22BCC5CDC5F}" destId="{95695E8E-03F2-4469-B9ED-A3B876E24B93}" srcOrd="1" destOrd="0" presId="urn:microsoft.com/office/officeart/2005/8/layout/default"/>
    <dgm:cxn modelId="{068C84F7-15FF-4569-ABDD-3A2719D385D3}" type="presParOf" srcId="{354B82AE-868F-471C-A57F-E22BCC5CDC5F}" destId="{6C9A5B9F-1560-4C02-A353-ADE39038968E}" srcOrd="2" destOrd="0" presId="urn:microsoft.com/office/officeart/2005/8/layout/default"/>
    <dgm:cxn modelId="{885C09C8-E52F-42B7-B958-70607F67AFBD}" type="presParOf" srcId="{354B82AE-868F-471C-A57F-E22BCC5CDC5F}" destId="{95A8157F-B0A9-42C9-AD2D-5E799BA04763}" srcOrd="3" destOrd="0" presId="urn:microsoft.com/office/officeart/2005/8/layout/default"/>
    <dgm:cxn modelId="{08D68BF3-E62B-4AA6-86AF-354A4712D0FE}" type="presParOf" srcId="{354B82AE-868F-471C-A57F-E22BCC5CDC5F}" destId="{7DDDABD0-11AD-47AE-B852-7A54206F08C5}" srcOrd="4" destOrd="0" presId="urn:microsoft.com/office/officeart/2005/8/layout/default"/>
    <dgm:cxn modelId="{85A43B6F-76B5-4FF9-8BEA-D867C78CB33D}" type="presParOf" srcId="{354B82AE-868F-471C-A57F-E22BCC5CDC5F}" destId="{C969ADA7-A977-4401-B6A1-B04EFF9C5B0A}" srcOrd="5" destOrd="0" presId="urn:microsoft.com/office/officeart/2005/8/layout/default"/>
    <dgm:cxn modelId="{33EC65AF-A8FA-4F31-8532-E52D631BFB37}" type="presParOf" srcId="{354B82AE-868F-471C-A57F-E22BCC5CDC5F}" destId="{6BEB2F3B-E293-4442-8D94-F8922372FCD9}" srcOrd="6" destOrd="0" presId="urn:microsoft.com/office/officeart/2005/8/layout/default"/>
    <dgm:cxn modelId="{ADE5F15E-F622-42CF-964F-EC7E6F76E332}" type="presParOf" srcId="{354B82AE-868F-471C-A57F-E22BCC5CDC5F}" destId="{D247304D-DD66-42CA-8F25-14D9FD0CCEFA}" srcOrd="7" destOrd="0" presId="urn:microsoft.com/office/officeart/2005/8/layout/default"/>
    <dgm:cxn modelId="{22CE7A28-2EA0-4F87-8B56-D3B715E41243}" type="presParOf" srcId="{354B82AE-868F-471C-A57F-E22BCC5CDC5F}" destId="{2ADDF134-FD96-40DB-8DAC-115005716D98}" srcOrd="8" destOrd="0" presId="urn:microsoft.com/office/officeart/2005/8/layout/default"/>
    <dgm:cxn modelId="{E3E4DAD4-676C-4BAF-924D-B0323B9DABF4}" type="presParOf" srcId="{354B82AE-868F-471C-A57F-E22BCC5CDC5F}" destId="{A0606924-A909-4949-9F65-CEB8FFA34524}" srcOrd="9" destOrd="0" presId="urn:microsoft.com/office/officeart/2005/8/layout/default"/>
    <dgm:cxn modelId="{860447B8-6FB2-4B01-9694-A39BB3937C2A}" type="presParOf" srcId="{354B82AE-868F-471C-A57F-E22BCC5CDC5F}" destId="{1EC0232D-4918-4DEA-9828-0C6504B966FC}" srcOrd="10" destOrd="0" presId="urn:microsoft.com/office/officeart/2005/8/layout/default"/>
    <dgm:cxn modelId="{F6271AD9-B194-4BE4-8DF2-59C60F9529F6}" type="presParOf" srcId="{354B82AE-868F-471C-A57F-E22BCC5CDC5F}" destId="{FB700C9E-F294-4784-82D8-5B0A8BE63C17}" srcOrd="11" destOrd="0" presId="urn:microsoft.com/office/officeart/2005/8/layout/default"/>
    <dgm:cxn modelId="{ECDD328C-5BDC-446E-AD7C-3BC838FA971D}" type="presParOf" srcId="{354B82AE-868F-471C-A57F-E22BCC5CDC5F}" destId="{C78AE81B-4C58-4012-A828-B8C9C2C2D19E}" srcOrd="12" destOrd="0" presId="urn:microsoft.com/office/officeart/2005/8/layout/default"/>
    <dgm:cxn modelId="{4BE8F43F-7771-4ADA-A340-48F1A7A2E52A}" type="presParOf" srcId="{354B82AE-868F-471C-A57F-E22BCC5CDC5F}" destId="{AF6FA609-9E44-4CCC-B73F-A17AFDB029E8}" srcOrd="13" destOrd="0" presId="urn:microsoft.com/office/officeart/2005/8/layout/default"/>
    <dgm:cxn modelId="{A60700DB-D85C-4808-B87B-429A8BB26E05}" type="presParOf" srcId="{354B82AE-868F-471C-A57F-E22BCC5CDC5F}" destId="{0B3677FB-77E3-436F-8A2C-5ED212E34159}"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266A11-DF4E-43B6-A833-ED26F8761D72}"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B3FCEEC-40A0-4415-8EC3-DAA73961EAB7}">
      <dgm:prSet/>
      <dgm:spPr/>
      <dgm:t>
        <a:bodyPr/>
        <a:lstStyle/>
        <a:p>
          <a:pPr>
            <a:defRPr cap="all"/>
          </a:pPr>
          <a:r>
            <a:rPr lang="en-US" b="1"/>
            <a:t>Communication</a:t>
          </a:r>
          <a:endParaRPr lang="en-US"/>
        </a:p>
      </dgm:t>
    </dgm:pt>
    <dgm:pt modelId="{D0E7B818-119E-4B86-A9BC-19CA44E046F6}" type="parTrans" cxnId="{543D50C9-41BE-4DFA-B40A-E63EC54BBBBB}">
      <dgm:prSet/>
      <dgm:spPr/>
      <dgm:t>
        <a:bodyPr/>
        <a:lstStyle/>
        <a:p>
          <a:endParaRPr lang="en-US"/>
        </a:p>
      </dgm:t>
    </dgm:pt>
    <dgm:pt modelId="{BF8732DD-6F00-42EE-9968-F3B6C811C9A7}" type="sibTrans" cxnId="{543D50C9-41BE-4DFA-B40A-E63EC54BBBBB}">
      <dgm:prSet/>
      <dgm:spPr/>
      <dgm:t>
        <a:bodyPr/>
        <a:lstStyle/>
        <a:p>
          <a:endParaRPr lang="en-US"/>
        </a:p>
      </dgm:t>
    </dgm:pt>
    <dgm:pt modelId="{304287CA-0A87-4F99-A1B0-30F899CFA809}">
      <dgm:prSet/>
      <dgm:spPr/>
      <dgm:t>
        <a:bodyPr/>
        <a:lstStyle/>
        <a:p>
          <a:pPr>
            <a:defRPr cap="all"/>
          </a:pPr>
          <a:r>
            <a:rPr lang="en-GB" b="1" dirty="0"/>
            <a:t>Remote learning fund </a:t>
          </a:r>
          <a:endParaRPr lang="en-US" dirty="0"/>
        </a:p>
      </dgm:t>
    </dgm:pt>
    <dgm:pt modelId="{FC5CB251-0C56-4721-84E9-9BB15D34AE41}" type="parTrans" cxnId="{D584F988-2973-47B7-9AB8-692AA49A3337}">
      <dgm:prSet/>
      <dgm:spPr/>
      <dgm:t>
        <a:bodyPr/>
        <a:lstStyle/>
        <a:p>
          <a:endParaRPr lang="en-US"/>
        </a:p>
      </dgm:t>
    </dgm:pt>
    <dgm:pt modelId="{9EADAF9F-13EA-46E2-BD76-508A0B12F106}" type="sibTrans" cxnId="{D584F988-2973-47B7-9AB8-692AA49A3337}">
      <dgm:prSet/>
      <dgm:spPr/>
      <dgm:t>
        <a:bodyPr/>
        <a:lstStyle/>
        <a:p>
          <a:endParaRPr lang="en-US"/>
        </a:p>
      </dgm:t>
    </dgm:pt>
    <dgm:pt modelId="{9E47E4F5-7E6F-4E24-98FA-8A3C3616C3F7}">
      <dgm:prSet/>
      <dgm:spPr/>
      <dgm:t>
        <a:bodyPr/>
        <a:lstStyle/>
        <a:p>
          <a:pPr>
            <a:defRPr cap="all"/>
          </a:pPr>
          <a:r>
            <a:rPr lang="en-GB" b="1" dirty="0"/>
            <a:t>Online learning</a:t>
          </a:r>
          <a:endParaRPr lang="en-US" dirty="0"/>
        </a:p>
      </dgm:t>
    </dgm:pt>
    <dgm:pt modelId="{2F7419BD-486A-4AF9-90AA-EC612E3FC907}" type="parTrans" cxnId="{D2A51230-D051-411F-902E-1073FF0C3B3A}">
      <dgm:prSet/>
      <dgm:spPr/>
      <dgm:t>
        <a:bodyPr/>
        <a:lstStyle/>
        <a:p>
          <a:endParaRPr lang="en-US"/>
        </a:p>
      </dgm:t>
    </dgm:pt>
    <dgm:pt modelId="{3F8072CE-982B-4586-B5C7-6A8B3CDD6337}" type="sibTrans" cxnId="{D2A51230-D051-411F-902E-1073FF0C3B3A}">
      <dgm:prSet/>
      <dgm:spPr/>
      <dgm:t>
        <a:bodyPr/>
        <a:lstStyle/>
        <a:p>
          <a:endParaRPr lang="en-US"/>
        </a:p>
      </dgm:t>
    </dgm:pt>
    <dgm:pt modelId="{7CAC33D9-CE85-47A7-9B66-CEC5D7907BC6}" type="pres">
      <dgm:prSet presAssocID="{0B266A11-DF4E-43B6-A833-ED26F8761D72}" presName="root" presStyleCnt="0">
        <dgm:presLayoutVars>
          <dgm:dir/>
          <dgm:resizeHandles val="exact"/>
        </dgm:presLayoutVars>
      </dgm:prSet>
      <dgm:spPr/>
    </dgm:pt>
    <dgm:pt modelId="{99B2F5F5-7439-4B2E-BBC7-46E564F0BBF9}" type="pres">
      <dgm:prSet presAssocID="{5B3FCEEC-40A0-4415-8EC3-DAA73961EAB7}" presName="compNode" presStyleCnt="0"/>
      <dgm:spPr/>
    </dgm:pt>
    <dgm:pt modelId="{B6E107AB-8C31-4796-91C6-0F2DC12BFE55}" type="pres">
      <dgm:prSet presAssocID="{5B3FCEEC-40A0-4415-8EC3-DAA73961EAB7}" presName="iconBgRect" presStyleLbl="bgShp" presStyleIdx="0" presStyleCnt="3"/>
      <dgm:spPr>
        <a:prstGeom prst="round2DiagRect">
          <a:avLst>
            <a:gd name="adj1" fmla="val 29727"/>
            <a:gd name="adj2" fmla="val 0"/>
          </a:avLst>
        </a:prstGeom>
      </dgm:spPr>
    </dgm:pt>
    <dgm:pt modelId="{5F3E90A3-BD8D-4B2F-BB01-33F2AE594BF2}" type="pres">
      <dgm:prSet presAssocID="{5B3FCEEC-40A0-4415-8EC3-DAA73961EA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rketing with solid fill"/>
        </a:ext>
      </dgm:extLst>
    </dgm:pt>
    <dgm:pt modelId="{4E8E557B-B0CC-4079-B194-02174B465B3E}" type="pres">
      <dgm:prSet presAssocID="{5B3FCEEC-40A0-4415-8EC3-DAA73961EAB7}" presName="spaceRect" presStyleCnt="0"/>
      <dgm:spPr/>
    </dgm:pt>
    <dgm:pt modelId="{1CF966AA-C2BB-47BA-B3B4-569E7939F2C4}" type="pres">
      <dgm:prSet presAssocID="{5B3FCEEC-40A0-4415-8EC3-DAA73961EAB7}" presName="textRect" presStyleLbl="revTx" presStyleIdx="0" presStyleCnt="3">
        <dgm:presLayoutVars>
          <dgm:chMax val="1"/>
          <dgm:chPref val="1"/>
        </dgm:presLayoutVars>
      </dgm:prSet>
      <dgm:spPr/>
    </dgm:pt>
    <dgm:pt modelId="{6C4B000B-C5ED-416E-B4FE-8F601ABC600B}" type="pres">
      <dgm:prSet presAssocID="{BF8732DD-6F00-42EE-9968-F3B6C811C9A7}" presName="sibTrans" presStyleCnt="0"/>
      <dgm:spPr/>
    </dgm:pt>
    <dgm:pt modelId="{037CF6F1-0F97-4E01-A27D-03AB43A7F126}" type="pres">
      <dgm:prSet presAssocID="{304287CA-0A87-4F99-A1B0-30F899CFA809}" presName="compNode" presStyleCnt="0"/>
      <dgm:spPr/>
    </dgm:pt>
    <dgm:pt modelId="{9E24F4AA-86EE-4CF7-A9C5-A818B26E90C6}" type="pres">
      <dgm:prSet presAssocID="{304287CA-0A87-4F99-A1B0-30F899CFA809}" presName="iconBgRect" presStyleLbl="bgShp" presStyleIdx="1" presStyleCnt="3"/>
      <dgm:spPr>
        <a:prstGeom prst="round2DiagRect">
          <a:avLst>
            <a:gd name="adj1" fmla="val 29727"/>
            <a:gd name="adj2" fmla="val 0"/>
          </a:avLst>
        </a:prstGeom>
      </dgm:spPr>
    </dgm:pt>
    <dgm:pt modelId="{DE3E53D3-9D4F-4211-8C4A-1F7988A0292B}" type="pres">
      <dgm:prSet presAssocID="{304287CA-0A87-4F99-A1B0-30F899CFA8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E6407BD-F8B8-49A4-8461-288E52350169}" type="pres">
      <dgm:prSet presAssocID="{304287CA-0A87-4F99-A1B0-30F899CFA809}" presName="spaceRect" presStyleCnt="0"/>
      <dgm:spPr/>
    </dgm:pt>
    <dgm:pt modelId="{54ECCF15-DBE7-446E-9D66-ED1A34D22A53}" type="pres">
      <dgm:prSet presAssocID="{304287CA-0A87-4F99-A1B0-30F899CFA809}" presName="textRect" presStyleLbl="revTx" presStyleIdx="1" presStyleCnt="3">
        <dgm:presLayoutVars>
          <dgm:chMax val="1"/>
          <dgm:chPref val="1"/>
        </dgm:presLayoutVars>
      </dgm:prSet>
      <dgm:spPr/>
    </dgm:pt>
    <dgm:pt modelId="{8FDD61DF-8B8A-4C38-9366-B95CBA4D4BBD}" type="pres">
      <dgm:prSet presAssocID="{9EADAF9F-13EA-46E2-BD76-508A0B12F106}" presName="sibTrans" presStyleCnt="0"/>
      <dgm:spPr/>
    </dgm:pt>
    <dgm:pt modelId="{D44B5315-AE48-47D3-BA24-F97F3908CEAE}" type="pres">
      <dgm:prSet presAssocID="{9E47E4F5-7E6F-4E24-98FA-8A3C3616C3F7}" presName="compNode" presStyleCnt="0"/>
      <dgm:spPr/>
    </dgm:pt>
    <dgm:pt modelId="{6C14B4DA-60AC-4F04-868B-59FB18DFB081}" type="pres">
      <dgm:prSet presAssocID="{9E47E4F5-7E6F-4E24-98FA-8A3C3616C3F7}" presName="iconBgRect" presStyleLbl="bgShp" presStyleIdx="2" presStyleCnt="3"/>
      <dgm:spPr>
        <a:prstGeom prst="round2DiagRect">
          <a:avLst>
            <a:gd name="adj1" fmla="val 29727"/>
            <a:gd name="adj2" fmla="val 0"/>
          </a:avLst>
        </a:prstGeom>
      </dgm:spPr>
    </dgm:pt>
    <dgm:pt modelId="{9F9C37CD-D09F-4CFC-B3F0-5A140570B38D}" type="pres">
      <dgm:prSet presAssocID="{9E47E4F5-7E6F-4E24-98FA-8A3C3616C3F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42D7ED60-F891-4680-990A-B93C9713224A}" type="pres">
      <dgm:prSet presAssocID="{9E47E4F5-7E6F-4E24-98FA-8A3C3616C3F7}" presName="spaceRect" presStyleCnt="0"/>
      <dgm:spPr/>
    </dgm:pt>
    <dgm:pt modelId="{762729E9-5212-46FD-95D6-7C9655A2081F}" type="pres">
      <dgm:prSet presAssocID="{9E47E4F5-7E6F-4E24-98FA-8A3C3616C3F7}" presName="textRect" presStyleLbl="revTx" presStyleIdx="2" presStyleCnt="3">
        <dgm:presLayoutVars>
          <dgm:chMax val="1"/>
          <dgm:chPref val="1"/>
        </dgm:presLayoutVars>
      </dgm:prSet>
      <dgm:spPr/>
    </dgm:pt>
  </dgm:ptLst>
  <dgm:cxnLst>
    <dgm:cxn modelId="{D2A51230-D051-411F-902E-1073FF0C3B3A}" srcId="{0B266A11-DF4E-43B6-A833-ED26F8761D72}" destId="{9E47E4F5-7E6F-4E24-98FA-8A3C3616C3F7}" srcOrd="2" destOrd="0" parTransId="{2F7419BD-486A-4AF9-90AA-EC612E3FC907}" sibTransId="{3F8072CE-982B-4586-B5C7-6A8B3CDD6337}"/>
    <dgm:cxn modelId="{12263D33-C3F6-468B-935F-92D8DAC2DF93}" type="presOf" srcId="{0B266A11-DF4E-43B6-A833-ED26F8761D72}" destId="{7CAC33D9-CE85-47A7-9B66-CEC5D7907BC6}" srcOrd="0" destOrd="0" presId="urn:microsoft.com/office/officeart/2018/5/layout/IconLeafLabelList"/>
    <dgm:cxn modelId="{9FD0813C-5F68-475E-BEFB-EC125B174807}" type="presOf" srcId="{304287CA-0A87-4F99-A1B0-30F899CFA809}" destId="{54ECCF15-DBE7-446E-9D66-ED1A34D22A53}" srcOrd="0" destOrd="0" presId="urn:microsoft.com/office/officeart/2018/5/layout/IconLeafLabelList"/>
    <dgm:cxn modelId="{D584F988-2973-47B7-9AB8-692AA49A3337}" srcId="{0B266A11-DF4E-43B6-A833-ED26F8761D72}" destId="{304287CA-0A87-4F99-A1B0-30F899CFA809}" srcOrd="1" destOrd="0" parTransId="{FC5CB251-0C56-4721-84E9-9BB15D34AE41}" sibTransId="{9EADAF9F-13EA-46E2-BD76-508A0B12F106}"/>
    <dgm:cxn modelId="{6279738A-CB7C-4F72-BCAD-A9EA93578345}" type="presOf" srcId="{9E47E4F5-7E6F-4E24-98FA-8A3C3616C3F7}" destId="{762729E9-5212-46FD-95D6-7C9655A2081F}" srcOrd="0" destOrd="0" presId="urn:microsoft.com/office/officeart/2018/5/layout/IconLeafLabelList"/>
    <dgm:cxn modelId="{543D50C9-41BE-4DFA-B40A-E63EC54BBBBB}" srcId="{0B266A11-DF4E-43B6-A833-ED26F8761D72}" destId="{5B3FCEEC-40A0-4415-8EC3-DAA73961EAB7}" srcOrd="0" destOrd="0" parTransId="{D0E7B818-119E-4B86-A9BC-19CA44E046F6}" sibTransId="{BF8732DD-6F00-42EE-9968-F3B6C811C9A7}"/>
    <dgm:cxn modelId="{12E314D5-DAC5-4851-A082-ABAABA9A848E}" type="presOf" srcId="{5B3FCEEC-40A0-4415-8EC3-DAA73961EAB7}" destId="{1CF966AA-C2BB-47BA-B3B4-569E7939F2C4}" srcOrd="0" destOrd="0" presId="urn:microsoft.com/office/officeart/2018/5/layout/IconLeafLabelList"/>
    <dgm:cxn modelId="{4D90D25A-399C-45E8-AD6E-BA570D31135C}" type="presParOf" srcId="{7CAC33D9-CE85-47A7-9B66-CEC5D7907BC6}" destId="{99B2F5F5-7439-4B2E-BBC7-46E564F0BBF9}" srcOrd="0" destOrd="0" presId="urn:microsoft.com/office/officeart/2018/5/layout/IconLeafLabelList"/>
    <dgm:cxn modelId="{866E5897-BDCD-4AD8-BD5D-BD4C6CEAB580}" type="presParOf" srcId="{99B2F5F5-7439-4B2E-BBC7-46E564F0BBF9}" destId="{B6E107AB-8C31-4796-91C6-0F2DC12BFE55}" srcOrd="0" destOrd="0" presId="urn:microsoft.com/office/officeart/2018/5/layout/IconLeafLabelList"/>
    <dgm:cxn modelId="{EA31CE72-E613-45D5-BFF7-6845CC939DD3}" type="presParOf" srcId="{99B2F5F5-7439-4B2E-BBC7-46E564F0BBF9}" destId="{5F3E90A3-BD8D-4B2F-BB01-33F2AE594BF2}" srcOrd="1" destOrd="0" presId="urn:microsoft.com/office/officeart/2018/5/layout/IconLeafLabelList"/>
    <dgm:cxn modelId="{662A82F4-2BEB-4415-BBFC-04632329C385}" type="presParOf" srcId="{99B2F5F5-7439-4B2E-BBC7-46E564F0BBF9}" destId="{4E8E557B-B0CC-4079-B194-02174B465B3E}" srcOrd="2" destOrd="0" presId="urn:microsoft.com/office/officeart/2018/5/layout/IconLeafLabelList"/>
    <dgm:cxn modelId="{0152AB35-E557-494A-8C81-0AFC80AA2DD3}" type="presParOf" srcId="{99B2F5F5-7439-4B2E-BBC7-46E564F0BBF9}" destId="{1CF966AA-C2BB-47BA-B3B4-569E7939F2C4}" srcOrd="3" destOrd="0" presId="urn:microsoft.com/office/officeart/2018/5/layout/IconLeafLabelList"/>
    <dgm:cxn modelId="{636C37B4-67A8-4020-A1B0-19AEDB2943C7}" type="presParOf" srcId="{7CAC33D9-CE85-47A7-9B66-CEC5D7907BC6}" destId="{6C4B000B-C5ED-416E-B4FE-8F601ABC600B}" srcOrd="1" destOrd="0" presId="urn:microsoft.com/office/officeart/2018/5/layout/IconLeafLabelList"/>
    <dgm:cxn modelId="{BED5356A-7BCB-4A37-BA9B-9F9F0CBD0BCE}" type="presParOf" srcId="{7CAC33D9-CE85-47A7-9B66-CEC5D7907BC6}" destId="{037CF6F1-0F97-4E01-A27D-03AB43A7F126}" srcOrd="2" destOrd="0" presId="urn:microsoft.com/office/officeart/2018/5/layout/IconLeafLabelList"/>
    <dgm:cxn modelId="{3D75FC91-913E-4CE8-935E-9ADF01DBC744}" type="presParOf" srcId="{037CF6F1-0F97-4E01-A27D-03AB43A7F126}" destId="{9E24F4AA-86EE-4CF7-A9C5-A818B26E90C6}" srcOrd="0" destOrd="0" presId="urn:microsoft.com/office/officeart/2018/5/layout/IconLeafLabelList"/>
    <dgm:cxn modelId="{00E1AAB3-807C-489D-8300-910504973093}" type="presParOf" srcId="{037CF6F1-0F97-4E01-A27D-03AB43A7F126}" destId="{DE3E53D3-9D4F-4211-8C4A-1F7988A0292B}" srcOrd="1" destOrd="0" presId="urn:microsoft.com/office/officeart/2018/5/layout/IconLeafLabelList"/>
    <dgm:cxn modelId="{21274397-D694-4C78-851D-33E7DD419FE3}" type="presParOf" srcId="{037CF6F1-0F97-4E01-A27D-03AB43A7F126}" destId="{3E6407BD-F8B8-49A4-8461-288E52350169}" srcOrd="2" destOrd="0" presId="urn:microsoft.com/office/officeart/2018/5/layout/IconLeafLabelList"/>
    <dgm:cxn modelId="{730F1230-5574-4478-9D29-5347E0CD320D}" type="presParOf" srcId="{037CF6F1-0F97-4E01-A27D-03AB43A7F126}" destId="{54ECCF15-DBE7-446E-9D66-ED1A34D22A53}" srcOrd="3" destOrd="0" presId="urn:microsoft.com/office/officeart/2018/5/layout/IconLeafLabelList"/>
    <dgm:cxn modelId="{C2904BF7-ED14-48B0-A18D-E75013C2F539}" type="presParOf" srcId="{7CAC33D9-CE85-47A7-9B66-CEC5D7907BC6}" destId="{8FDD61DF-8B8A-4C38-9366-B95CBA4D4BBD}" srcOrd="3" destOrd="0" presId="urn:microsoft.com/office/officeart/2018/5/layout/IconLeafLabelList"/>
    <dgm:cxn modelId="{91C660C1-7C16-437B-BFC1-3C26C9615591}" type="presParOf" srcId="{7CAC33D9-CE85-47A7-9B66-CEC5D7907BC6}" destId="{D44B5315-AE48-47D3-BA24-F97F3908CEAE}" srcOrd="4" destOrd="0" presId="urn:microsoft.com/office/officeart/2018/5/layout/IconLeafLabelList"/>
    <dgm:cxn modelId="{D069D7F0-6AF8-43E1-91F4-601DB3210319}" type="presParOf" srcId="{D44B5315-AE48-47D3-BA24-F97F3908CEAE}" destId="{6C14B4DA-60AC-4F04-868B-59FB18DFB081}" srcOrd="0" destOrd="0" presId="urn:microsoft.com/office/officeart/2018/5/layout/IconLeafLabelList"/>
    <dgm:cxn modelId="{D3CA36B0-5871-4492-8F57-53EE8E3D01CD}" type="presParOf" srcId="{D44B5315-AE48-47D3-BA24-F97F3908CEAE}" destId="{9F9C37CD-D09F-4CFC-B3F0-5A140570B38D}" srcOrd="1" destOrd="0" presId="urn:microsoft.com/office/officeart/2018/5/layout/IconLeafLabelList"/>
    <dgm:cxn modelId="{F563120C-620E-446C-B687-CE2FCDEA8D99}" type="presParOf" srcId="{D44B5315-AE48-47D3-BA24-F97F3908CEAE}" destId="{42D7ED60-F891-4680-990A-B93C9713224A}" srcOrd="2" destOrd="0" presId="urn:microsoft.com/office/officeart/2018/5/layout/IconLeafLabelList"/>
    <dgm:cxn modelId="{E431D80D-3D0B-4E77-95D3-533E9D7B0FF1}" type="presParOf" srcId="{D44B5315-AE48-47D3-BA24-F97F3908CEAE}" destId="{762729E9-5212-46FD-95D6-7C9655A2081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CE247-56CF-49AB-9591-BB0F560946D8}">
      <dsp:nvSpPr>
        <dsp:cNvPr id="0" name=""/>
        <dsp:cNvSpPr/>
      </dsp:nvSpPr>
      <dsp:spPr>
        <a:xfrm>
          <a:off x="3062550" y="1679548"/>
          <a:ext cx="673870" cy="91440"/>
        </a:xfrm>
        <a:custGeom>
          <a:avLst/>
          <a:gdLst/>
          <a:ahLst/>
          <a:cxnLst/>
          <a:rect l="0" t="0" r="0" b="0"/>
          <a:pathLst>
            <a:path>
              <a:moveTo>
                <a:pt x="0" y="45720"/>
              </a:moveTo>
              <a:lnTo>
                <a:pt x="6738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1873" y="1721746"/>
        <a:ext cx="35223" cy="7044"/>
      </dsp:txXfrm>
    </dsp:sp>
    <dsp:sp modelId="{FE86ED1E-23F7-48DD-8D75-951E0241968D}">
      <dsp:nvSpPr>
        <dsp:cNvPr id="0" name=""/>
        <dsp:cNvSpPr/>
      </dsp:nvSpPr>
      <dsp:spPr>
        <a:xfrm>
          <a:off x="1434" y="806393"/>
          <a:ext cx="3062915" cy="18377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085" tIns="157541" rIns="150085" bIns="157541" numCol="1" spcCol="1270" anchor="ctr" anchorCtr="0">
          <a:noAutofit/>
        </a:bodyPr>
        <a:lstStyle/>
        <a:p>
          <a:pPr marL="0" lvl="0" indent="0" algn="ctr" defTabSz="933450">
            <a:lnSpc>
              <a:spcPct val="90000"/>
            </a:lnSpc>
            <a:spcBef>
              <a:spcPct val="0"/>
            </a:spcBef>
            <a:spcAft>
              <a:spcPct val="35000"/>
            </a:spcAft>
            <a:buNone/>
          </a:pPr>
          <a:r>
            <a:rPr lang="en-US" sz="2100" b="1" kern="1200" dirty="0"/>
            <a:t>The survey consisted of 35 questions about students’ use of technology and their digital skills</a:t>
          </a:r>
        </a:p>
      </dsp:txBody>
      <dsp:txXfrm>
        <a:off x="1434" y="806393"/>
        <a:ext cx="3062915" cy="1837749"/>
      </dsp:txXfrm>
    </dsp:sp>
    <dsp:sp modelId="{F34C04FF-03DC-42C4-8779-8462C794CD05}">
      <dsp:nvSpPr>
        <dsp:cNvPr id="0" name=""/>
        <dsp:cNvSpPr/>
      </dsp:nvSpPr>
      <dsp:spPr>
        <a:xfrm>
          <a:off x="1532892" y="2642343"/>
          <a:ext cx="3767386" cy="673870"/>
        </a:xfrm>
        <a:custGeom>
          <a:avLst/>
          <a:gdLst/>
          <a:ahLst/>
          <a:cxnLst/>
          <a:rect l="0" t="0" r="0" b="0"/>
          <a:pathLst>
            <a:path>
              <a:moveTo>
                <a:pt x="3767386" y="0"/>
              </a:moveTo>
              <a:lnTo>
                <a:pt x="3767386" y="354035"/>
              </a:lnTo>
              <a:lnTo>
                <a:pt x="0" y="354035"/>
              </a:lnTo>
              <a:lnTo>
                <a:pt x="0" y="673870"/>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0768" y="2975756"/>
        <a:ext cx="191634" cy="7044"/>
      </dsp:txXfrm>
    </dsp:sp>
    <dsp:sp modelId="{BA6F252E-28EF-48A0-BDAF-6EFC724285C4}">
      <dsp:nvSpPr>
        <dsp:cNvPr id="0" name=""/>
        <dsp:cNvSpPr/>
      </dsp:nvSpPr>
      <dsp:spPr>
        <a:xfrm>
          <a:off x="3768820" y="806393"/>
          <a:ext cx="3062915" cy="1837749"/>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085" tIns="157541" rIns="150085" bIns="157541" numCol="1" spcCol="1270" anchor="ctr" anchorCtr="0">
          <a:noAutofit/>
        </a:bodyPr>
        <a:lstStyle/>
        <a:p>
          <a:pPr marL="0" lvl="0" indent="0" algn="ctr" defTabSz="933450">
            <a:lnSpc>
              <a:spcPct val="90000"/>
            </a:lnSpc>
            <a:spcBef>
              <a:spcPct val="0"/>
            </a:spcBef>
            <a:spcAft>
              <a:spcPct val="35000"/>
            </a:spcAft>
            <a:buNone/>
          </a:pPr>
          <a:r>
            <a:rPr lang="en-US" sz="2100" b="1" kern="1200" dirty="0"/>
            <a:t>504 responses</a:t>
          </a:r>
        </a:p>
      </dsp:txBody>
      <dsp:txXfrm>
        <a:off x="3768820" y="806393"/>
        <a:ext cx="3062915" cy="1837749"/>
      </dsp:txXfrm>
    </dsp:sp>
    <dsp:sp modelId="{2B154685-7F45-4266-BDD9-4C3F3AFCC060}">
      <dsp:nvSpPr>
        <dsp:cNvPr id="0" name=""/>
        <dsp:cNvSpPr/>
      </dsp:nvSpPr>
      <dsp:spPr>
        <a:xfrm>
          <a:off x="3062550" y="4221768"/>
          <a:ext cx="673870" cy="91440"/>
        </a:xfrm>
        <a:custGeom>
          <a:avLst/>
          <a:gdLst/>
          <a:ahLst/>
          <a:cxnLst/>
          <a:rect l="0" t="0" r="0" b="0"/>
          <a:pathLst>
            <a:path>
              <a:moveTo>
                <a:pt x="0" y="45720"/>
              </a:moveTo>
              <a:lnTo>
                <a:pt x="673870"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1873" y="4263966"/>
        <a:ext cx="35223" cy="7044"/>
      </dsp:txXfrm>
    </dsp:sp>
    <dsp:sp modelId="{7BF2EB0C-6FB4-40D2-AEDE-A95B4DEF7B51}">
      <dsp:nvSpPr>
        <dsp:cNvPr id="0" name=""/>
        <dsp:cNvSpPr/>
      </dsp:nvSpPr>
      <dsp:spPr>
        <a:xfrm>
          <a:off x="1434" y="3348613"/>
          <a:ext cx="3062915" cy="1837749"/>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085" tIns="157541" rIns="150085" bIns="157541" numCol="1" spcCol="1270" anchor="ctr" anchorCtr="0">
          <a:noAutofit/>
        </a:bodyPr>
        <a:lstStyle/>
        <a:p>
          <a:pPr marL="0" lvl="0" indent="0" algn="ctr" defTabSz="933450">
            <a:lnSpc>
              <a:spcPct val="90000"/>
            </a:lnSpc>
            <a:spcBef>
              <a:spcPct val="0"/>
            </a:spcBef>
            <a:spcAft>
              <a:spcPct val="35000"/>
            </a:spcAft>
            <a:buNone/>
          </a:pPr>
          <a:r>
            <a:rPr lang="en-US" sz="2100" b="1" kern="1200" dirty="0"/>
            <a:t>Mix of qualitative and quantitative data</a:t>
          </a:r>
        </a:p>
      </dsp:txBody>
      <dsp:txXfrm>
        <a:off x="1434" y="3348613"/>
        <a:ext cx="3062915" cy="1837749"/>
      </dsp:txXfrm>
    </dsp:sp>
    <dsp:sp modelId="{43A6B019-84DC-4277-9DA1-E2E4A621FCC8}">
      <dsp:nvSpPr>
        <dsp:cNvPr id="0" name=""/>
        <dsp:cNvSpPr/>
      </dsp:nvSpPr>
      <dsp:spPr>
        <a:xfrm>
          <a:off x="3768820" y="3348613"/>
          <a:ext cx="3062915" cy="183774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085" tIns="157541" rIns="150085" bIns="157541" numCol="1" spcCol="1270" anchor="ctr" anchorCtr="0">
          <a:noAutofit/>
        </a:bodyPr>
        <a:lstStyle/>
        <a:p>
          <a:pPr marL="0" lvl="0" indent="0" algn="ctr" defTabSz="933450">
            <a:lnSpc>
              <a:spcPct val="90000"/>
            </a:lnSpc>
            <a:spcBef>
              <a:spcPct val="0"/>
            </a:spcBef>
            <a:spcAft>
              <a:spcPct val="35000"/>
            </a:spcAft>
            <a:buNone/>
          </a:pPr>
          <a:r>
            <a:rPr lang="en-US" sz="2100" b="1" kern="1200" dirty="0"/>
            <a:t>Focus group with 10 students</a:t>
          </a:r>
        </a:p>
      </dsp:txBody>
      <dsp:txXfrm>
        <a:off x="3768820" y="3348613"/>
        <a:ext cx="3062915" cy="1837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31EB0-1385-4E65-996F-CE37A54C4DFC}">
      <dsp:nvSpPr>
        <dsp:cNvPr id="0" name=""/>
        <dsp:cNvSpPr/>
      </dsp:nvSpPr>
      <dsp:spPr>
        <a:xfrm>
          <a:off x="1358450" y="454124"/>
          <a:ext cx="1172063" cy="11720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3C948-F5C4-427B-B676-4A5A36E8E34C}">
      <dsp:nvSpPr>
        <dsp:cNvPr id="0" name=""/>
        <dsp:cNvSpPr/>
      </dsp:nvSpPr>
      <dsp:spPr>
        <a:xfrm>
          <a:off x="722983" y="1519034"/>
          <a:ext cx="26045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Almost twice as likely to face issues around not having a suitable device to use for learning</a:t>
          </a:r>
        </a:p>
      </dsp:txBody>
      <dsp:txXfrm>
        <a:off x="722983" y="1519034"/>
        <a:ext cx="2604586" cy="720000"/>
      </dsp:txXfrm>
    </dsp:sp>
    <dsp:sp modelId="{7C2AA7DB-8CD1-429E-99CD-58D0FAD261FA}">
      <dsp:nvSpPr>
        <dsp:cNvPr id="0" name=""/>
        <dsp:cNvSpPr/>
      </dsp:nvSpPr>
      <dsp:spPr>
        <a:xfrm>
          <a:off x="4418839" y="352595"/>
          <a:ext cx="1172063" cy="11720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C845C8-9A5E-4CC7-B429-4965531C7F16}">
      <dsp:nvSpPr>
        <dsp:cNvPr id="0" name=""/>
        <dsp:cNvSpPr/>
      </dsp:nvSpPr>
      <dsp:spPr>
        <a:xfrm>
          <a:off x="4237339" y="1685932"/>
          <a:ext cx="1535065" cy="112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10% more likely to not have a safe, private place to work</a:t>
          </a:r>
        </a:p>
      </dsp:txBody>
      <dsp:txXfrm>
        <a:off x="4237339" y="1685932"/>
        <a:ext cx="1535065" cy="1126116"/>
      </dsp:txXfrm>
    </dsp:sp>
    <dsp:sp modelId="{88FE3258-FB07-4B0E-91F5-AFA3D060FE65}">
      <dsp:nvSpPr>
        <dsp:cNvPr id="0" name=""/>
        <dsp:cNvSpPr/>
      </dsp:nvSpPr>
      <dsp:spPr>
        <a:xfrm>
          <a:off x="1358450" y="3463195"/>
          <a:ext cx="1172063" cy="11720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C0FFE-8B34-4965-B192-03AA495EB13C}">
      <dsp:nvSpPr>
        <dsp:cNvPr id="0" name=""/>
        <dsp:cNvSpPr/>
      </dsp:nvSpPr>
      <dsp:spPr>
        <a:xfrm>
          <a:off x="642189" y="4999590"/>
          <a:ext cx="26045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Over twice as likely to have problems with accessing specialist software</a:t>
          </a:r>
        </a:p>
      </dsp:txBody>
      <dsp:txXfrm>
        <a:off x="642189" y="4999590"/>
        <a:ext cx="2604586" cy="720000"/>
      </dsp:txXfrm>
    </dsp:sp>
    <dsp:sp modelId="{577C114B-0398-438D-8D27-FB3832A5E18B}">
      <dsp:nvSpPr>
        <dsp:cNvPr id="0" name=""/>
        <dsp:cNvSpPr/>
      </dsp:nvSpPr>
      <dsp:spPr>
        <a:xfrm>
          <a:off x="4418839" y="3463195"/>
          <a:ext cx="1172063" cy="11720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8582AD-F8D2-4DCC-8C6B-FD10691CE882}">
      <dsp:nvSpPr>
        <dsp:cNvPr id="0" name=""/>
        <dsp:cNvSpPr/>
      </dsp:nvSpPr>
      <dsp:spPr>
        <a:xfrm>
          <a:off x="3702578" y="4999590"/>
          <a:ext cx="26045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20% more likely to have issues with mobile data costs</a:t>
          </a:r>
        </a:p>
      </dsp:txBody>
      <dsp:txXfrm>
        <a:off x="3702578" y="4999590"/>
        <a:ext cx="2604586"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E399E-55AC-43E7-8AC0-14EB5C2453BB}">
      <dsp:nvSpPr>
        <dsp:cNvPr id="0" name=""/>
        <dsp:cNvSpPr/>
      </dsp:nvSpPr>
      <dsp:spPr>
        <a:xfrm>
          <a:off x="623503" y="978"/>
          <a:ext cx="2544443" cy="15266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More interaction with lecturers</a:t>
          </a:r>
        </a:p>
      </dsp:txBody>
      <dsp:txXfrm>
        <a:off x="623503" y="978"/>
        <a:ext cx="2544443" cy="1526665"/>
      </dsp:txXfrm>
    </dsp:sp>
    <dsp:sp modelId="{6C9A5B9F-1560-4C02-A353-ADE39038968E}">
      <dsp:nvSpPr>
        <dsp:cNvPr id="0" name=""/>
        <dsp:cNvSpPr/>
      </dsp:nvSpPr>
      <dsp:spPr>
        <a:xfrm>
          <a:off x="3422390" y="978"/>
          <a:ext cx="2544443" cy="152666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Smaller group sizes for online sessions to encourage engagement and participation from students</a:t>
          </a:r>
        </a:p>
      </dsp:txBody>
      <dsp:txXfrm>
        <a:off x="3422390" y="978"/>
        <a:ext cx="2544443" cy="1526665"/>
      </dsp:txXfrm>
    </dsp:sp>
    <dsp:sp modelId="{7DDDABD0-11AD-47AE-B852-7A54206F08C5}">
      <dsp:nvSpPr>
        <dsp:cNvPr id="0" name=""/>
        <dsp:cNvSpPr/>
      </dsp:nvSpPr>
      <dsp:spPr>
        <a:xfrm>
          <a:off x="6221278" y="978"/>
          <a:ext cx="2544443" cy="152666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More interaction in synchronous session with live quizzes</a:t>
          </a:r>
        </a:p>
      </dsp:txBody>
      <dsp:txXfrm>
        <a:off x="6221278" y="978"/>
        <a:ext cx="2544443" cy="1526665"/>
      </dsp:txXfrm>
    </dsp:sp>
    <dsp:sp modelId="{6BEB2F3B-E293-4442-8D94-F8922372FCD9}">
      <dsp:nvSpPr>
        <dsp:cNvPr id="0" name=""/>
        <dsp:cNvSpPr/>
      </dsp:nvSpPr>
      <dsp:spPr>
        <a:xfrm>
          <a:off x="623503" y="1782089"/>
          <a:ext cx="2544443" cy="152666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More worked examples and opportunities to discuss coursework with lecturers</a:t>
          </a:r>
        </a:p>
      </dsp:txBody>
      <dsp:txXfrm>
        <a:off x="623503" y="1782089"/>
        <a:ext cx="2544443" cy="1526665"/>
      </dsp:txXfrm>
    </dsp:sp>
    <dsp:sp modelId="{2ADDF134-FD96-40DB-8DAC-115005716D98}">
      <dsp:nvSpPr>
        <dsp:cNvPr id="0" name=""/>
        <dsp:cNvSpPr/>
      </dsp:nvSpPr>
      <dsp:spPr>
        <a:xfrm>
          <a:off x="3422390" y="1782089"/>
          <a:ext cx="2544443" cy="15266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More active online learning spaces where students can collaborate and speak to others on their course</a:t>
          </a:r>
        </a:p>
      </dsp:txBody>
      <dsp:txXfrm>
        <a:off x="3422390" y="1782089"/>
        <a:ext cx="2544443" cy="1526665"/>
      </dsp:txXfrm>
    </dsp:sp>
    <dsp:sp modelId="{1EC0232D-4918-4DEA-9828-0C6504B966FC}">
      <dsp:nvSpPr>
        <dsp:cNvPr id="0" name=""/>
        <dsp:cNvSpPr/>
      </dsp:nvSpPr>
      <dsp:spPr>
        <a:xfrm>
          <a:off x="6221278" y="1782089"/>
          <a:ext cx="2544443" cy="15266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Consistent use of Moodle across modules to allow for easier access to resources and links to online classes.</a:t>
          </a:r>
        </a:p>
      </dsp:txBody>
      <dsp:txXfrm>
        <a:off x="6221278" y="1782089"/>
        <a:ext cx="2544443" cy="1526665"/>
      </dsp:txXfrm>
    </dsp:sp>
    <dsp:sp modelId="{C78AE81B-4C58-4012-A828-B8C9C2C2D19E}">
      <dsp:nvSpPr>
        <dsp:cNvPr id="0" name=""/>
        <dsp:cNvSpPr/>
      </dsp:nvSpPr>
      <dsp:spPr>
        <a:xfrm>
          <a:off x="2022947" y="3563199"/>
          <a:ext cx="2544443" cy="152666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Provide students with individual </a:t>
          </a:r>
          <a:r>
            <a:rPr lang="en-US" sz="1800" b="1" kern="1200" dirty="0" err="1"/>
            <a:t>licences</a:t>
          </a:r>
          <a:r>
            <a:rPr lang="en-US" sz="1800" b="1" kern="1200" dirty="0"/>
            <a:t> for software needed to complete coursework</a:t>
          </a:r>
        </a:p>
      </dsp:txBody>
      <dsp:txXfrm>
        <a:off x="2022947" y="3563199"/>
        <a:ext cx="2544443" cy="1526665"/>
      </dsp:txXfrm>
    </dsp:sp>
    <dsp:sp modelId="{0B3677FB-77E3-436F-8A2C-5ED212E34159}">
      <dsp:nvSpPr>
        <dsp:cNvPr id="0" name=""/>
        <dsp:cNvSpPr/>
      </dsp:nvSpPr>
      <dsp:spPr>
        <a:xfrm>
          <a:off x="4821834" y="3563199"/>
          <a:ext cx="2544443" cy="152666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Support with </a:t>
          </a:r>
          <a:r>
            <a:rPr lang="en-US" sz="1800" b="1" kern="1200" dirty="0" err="1"/>
            <a:t>wifi</a:t>
          </a:r>
          <a:r>
            <a:rPr lang="en-US" sz="1800" b="1" kern="1200" dirty="0"/>
            <a:t> costs to allow students to access online services and platforms</a:t>
          </a:r>
        </a:p>
      </dsp:txBody>
      <dsp:txXfrm>
        <a:off x="4821834" y="3563199"/>
        <a:ext cx="2544443" cy="15266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E399E-55AC-43E7-8AC0-14EB5C2453BB}">
      <dsp:nvSpPr>
        <dsp:cNvPr id="0" name=""/>
        <dsp:cNvSpPr/>
      </dsp:nvSpPr>
      <dsp:spPr>
        <a:xfrm>
          <a:off x="623503" y="978"/>
          <a:ext cx="2544443" cy="15266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More interaction with lecturers</a:t>
          </a:r>
        </a:p>
      </dsp:txBody>
      <dsp:txXfrm>
        <a:off x="623503" y="978"/>
        <a:ext cx="2544443" cy="1526665"/>
      </dsp:txXfrm>
    </dsp:sp>
    <dsp:sp modelId="{6C9A5B9F-1560-4C02-A353-ADE39038968E}">
      <dsp:nvSpPr>
        <dsp:cNvPr id="0" name=""/>
        <dsp:cNvSpPr/>
      </dsp:nvSpPr>
      <dsp:spPr>
        <a:xfrm>
          <a:off x="3422390" y="978"/>
          <a:ext cx="2544443" cy="152666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Smaller group sizes for online sessions to encourage engagement and participation from students</a:t>
          </a:r>
        </a:p>
      </dsp:txBody>
      <dsp:txXfrm>
        <a:off x="3422390" y="978"/>
        <a:ext cx="2544443" cy="1526665"/>
      </dsp:txXfrm>
    </dsp:sp>
    <dsp:sp modelId="{7DDDABD0-11AD-47AE-B852-7A54206F08C5}">
      <dsp:nvSpPr>
        <dsp:cNvPr id="0" name=""/>
        <dsp:cNvSpPr/>
      </dsp:nvSpPr>
      <dsp:spPr>
        <a:xfrm>
          <a:off x="6221278" y="978"/>
          <a:ext cx="2544443" cy="152666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More interaction in synchronous session with live quizzes</a:t>
          </a:r>
        </a:p>
      </dsp:txBody>
      <dsp:txXfrm>
        <a:off x="6221278" y="978"/>
        <a:ext cx="2544443" cy="1526665"/>
      </dsp:txXfrm>
    </dsp:sp>
    <dsp:sp modelId="{6BEB2F3B-E293-4442-8D94-F8922372FCD9}">
      <dsp:nvSpPr>
        <dsp:cNvPr id="0" name=""/>
        <dsp:cNvSpPr/>
      </dsp:nvSpPr>
      <dsp:spPr>
        <a:xfrm>
          <a:off x="623503" y="1782089"/>
          <a:ext cx="2544443" cy="152666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More worked examples and opportunities to discuss coursework with lecturers</a:t>
          </a:r>
        </a:p>
      </dsp:txBody>
      <dsp:txXfrm>
        <a:off x="623503" y="1782089"/>
        <a:ext cx="2544443" cy="1526665"/>
      </dsp:txXfrm>
    </dsp:sp>
    <dsp:sp modelId="{2ADDF134-FD96-40DB-8DAC-115005716D98}">
      <dsp:nvSpPr>
        <dsp:cNvPr id="0" name=""/>
        <dsp:cNvSpPr/>
      </dsp:nvSpPr>
      <dsp:spPr>
        <a:xfrm>
          <a:off x="3422390" y="1782089"/>
          <a:ext cx="2544443" cy="152666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More active online learning spaces where students can collaborate and speak to others on their course</a:t>
          </a:r>
        </a:p>
      </dsp:txBody>
      <dsp:txXfrm>
        <a:off x="3422390" y="1782089"/>
        <a:ext cx="2544443" cy="1526665"/>
      </dsp:txXfrm>
    </dsp:sp>
    <dsp:sp modelId="{1EC0232D-4918-4DEA-9828-0C6504B966FC}">
      <dsp:nvSpPr>
        <dsp:cNvPr id="0" name=""/>
        <dsp:cNvSpPr/>
      </dsp:nvSpPr>
      <dsp:spPr>
        <a:xfrm>
          <a:off x="6221278" y="1782089"/>
          <a:ext cx="2544443" cy="15266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Consistent use of Moodle across modules to allow for easier access to resources and links to online classes.</a:t>
          </a:r>
        </a:p>
      </dsp:txBody>
      <dsp:txXfrm>
        <a:off x="6221278" y="1782089"/>
        <a:ext cx="2544443" cy="1526665"/>
      </dsp:txXfrm>
    </dsp:sp>
    <dsp:sp modelId="{C78AE81B-4C58-4012-A828-B8C9C2C2D19E}">
      <dsp:nvSpPr>
        <dsp:cNvPr id="0" name=""/>
        <dsp:cNvSpPr/>
      </dsp:nvSpPr>
      <dsp:spPr>
        <a:xfrm>
          <a:off x="2022947" y="3563199"/>
          <a:ext cx="2544443" cy="152666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Provide students with individual </a:t>
          </a:r>
          <a:r>
            <a:rPr lang="en-US" sz="1800" b="1" kern="1200" dirty="0" err="1"/>
            <a:t>licences</a:t>
          </a:r>
          <a:r>
            <a:rPr lang="en-US" sz="1800" b="1" kern="1200" dirty="0"/>
            <a:t> for software needed to complete coursework</a:t>
          </a:r>
        </a:p>
      </dsp:txBody>
      <dsp:txXfrm>
        <a:off x="2022947" y="3563199"/>
        <a:ext cx="2544443" cy="1526665"/>
      </dsp:txXfrm>
    </dsp:sp>
    <dsp:sp modelId="{0B3677FB-77E3-436F-8A2C-5ED212E34159}">
      <dsp:nvSpPr>
        <dsp:cNvPr id="0" name=""/>
        <dsp:cNvSpPr/>
      </dsp:nvSpPr>
      <dsp:spPr>
        <a:xfrm>
          <a:off x="4821834" y="3563199"/>
          <a:ext cx="2544443" cy="152666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Support with </a:t>
          </a:r>
          <a:r>
            <a:rPr lang="en-US" sz="1800" b="1" kern="1200" dirty="0" err="1"/>
            <a:t>wifi</a:t>
          </a:r>
          <a:r>
            <a:rPr lang="en-US" sz="1800" b="1" kern="1200" dirty="0"/>
            <a:t> costs to allow students to access online services and platforms</a:t>
          </a:r>
        </a:p>
      </dsp:txBody>
      <dsp:txXfrm>
        <a:off x="4821834" y="3563199"/>
        <a:ext cx="2544443" cy="15266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107AB-8C31-4796-91C6-0F2DC12BFE55}">
      <dsp:nvSpPr>
        <dsp:cNvPr id="0" name=""/>
        <dsp:cNvSpPr/>
      </dsp:nvSpPr>
      <dsp:spPr>
        <a:xfrm>
          <a:off x="679050" y="376937"/>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3E90A3-BD8D-4B2F-BB01-33F2AE594BF2}">
      <dsp:nvSpPr>
        <dsp:cNvPr id="0" name=""/>
        <dsp:cNvSpPr/>
      </dsp:nvSpPr>
      <dsp:spPr>
        <a:xfrm>
          <a:off x="1081237" y="77912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F966AA-C2BB-47BA-B3B4-569E7939F2C4}">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1" kern="1200"/>
            <a:t>Communication</a:t>
          </a:r>
          <a:endParaRPr lang="en-US" sz="2500" kern="1200"/>
        </a:p>
      </dsp:txBody>
      <dsp:txXfrm>
        <a:off x="75768" y="2851938"/>
        <a:ext cx="3093750" cy="720000"/>
      </dsp:txXfrm>
    </dsp:sp>
    <dsp:sp modelId="{9E24F4AA-86EE-4CF7-A9C5-A818B26E90C6}">
      <dsp:nvSpPr>
        <dsp:cNvPr id="0" name=""/>
        <dsp:cNvSpPr/>
      </dsp:nvSpPr>
      <dsp:spPr>
        <a:xfrm>
          <a:off x="4314206" y="376937"/>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E53D3-9D4F-4211-8C4A-1F7988A0292B}">
      <dsp:nvSpPr>
        <dsp:cNvPr id="0" name=""/>
        <dsp:cNvSpPr/>
      </dsp:nvSpPr>
      <dsp:spPr>
        <a:xfrm>
          <a:off x="4716393" y="77912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ECCF15-DBE7-446E-9D66-ED1A34D22A53}">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b="1" kern="1200" dirty="0"/>
            <a:t>Remote learning fund </a:t>
          </a:r>
          <a:endParaRPr lang="en-US" sz="2500" kern="1200" dirty="0"/>
        </a:p>
      </dsp:txBody>
      <dsp:txXfrm>
        <a:off x="3710925" y="2851938"/>
        <a:ext cx="3093750" cy="720000"/>
      </dsp:txXfrm>
    </dsp:sp>
    <dsp:sp modelId="{6C14B4DA-60AC-4F04-868B-59FB18DFB081}">
      <dsp:nvSpPr>
        <dsp:cNvPr id="0" name=""/>
        <dsp:cNvSpPr/>
      </dsp:nvSpPr>
      <dsp:spPr>
        <a:xfrm>
          <a:off x="7949362" y="376937"/>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9C37CD-D09F-4CFC-B3F0-5A140570B38D}">
      <dsp:nvSpPr>
        <dsp:cNvPr id="0" name=""/>
        <dsp:cNvSpPr/>
      </dsp:nvSpPr>
      <dsp:spPr>
        <a:xfrm>
          <a:off x="8351550" y="77912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2729E9-5212-46FD-95D6-7C9655A2081F}">
      <dsp:nvSpPr>
        <dsp:cNvPr id="0" name=""/>
        <dsp:cNvSpPr/>
      </dsp:nvSpPr>
      <dsp:spPr>
        <a:xfrm>
          <a:off x="7346081"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b="1" kern="1200" dirty="0"/>
            <a:t>Online learning</a:t>
          </a:r>
          <a:endParaRPr lang="en-US" sz="2500" kern="1200" dirty="0"/>
        </a:p>
      </dsp:txBody>
      <dsp:txXfrm>
        <a:off x="7346081" y="2851938"/>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5E35FF-FC72-4052-B8D9-F619F5FFDF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54A248C-B982-4485-8ABB-074C583BBE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2F9A3C-9E77-4B21-9FB8-4C9A27634EB4}" type="datetimeFigureOut">
              <a:rPr lang="en-GB" smtClean="0"/>
              <a:t>10/11/2021</a:t>
            </a:fld>
            <a:endParaRPr lang="en-GB"/>
          </a:p>
        </p:txBody>
      </p:sp>
      <p:sp>
        <p:nvSpPr>
          <p:cNvPr id="4" name="Footer Placeholder 3">
            <a:extLst>
              <a:ext uri="{FF2B5EF4-FFF2-40B4-BE49-F238E27FC236}">
                <a16:creationId xmlns:a16="http://schemas.microsoft.com/office/drawing/2014/main" id="{E7676824-254E-44A0-B0BE-546452CCC8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0CEFED4-7461-43E9-B206-51849AF6DB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409815-C914-4F60-9BD7-1B044FD9DB60}" type="slidenum">
              <a:rPr lang="en-GB" smtClean="0"/>
              <a:t>‹#›</a:t>
            </a:fld>
            <a:endParaRPr lang="en-GB"/>
          </a:p>
        </p:txBody>
      </p:sp>
    </p:spTree>
    <p:extLst>
      <p:ext uri="{BB962C8B-B14F-4D97-AF65-F5344CB8AC3E}">
        <p14:creationId xmlns:p14="http://schemas.microsoft.com/office/powerpoint/2010/main" val="219150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95BFA-36BA-174F-9E32-4AA53F57632B}" type="datetimeFigureOut">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62F43-A2A5-8C42-AEA8-727B78DEC16F}" type="slidenum">
              <a:rPr lang="en-US" smtClean="0"/>
              <a:t>‹#›</a:t>
            </a:fld>
            <a:endParaRPr lang="en-US"/>
          </a:p>
        </p:txBody>
      </p:sp>
    </p:spTree>
    <p:extLst>
      <p:ext uri="{BB962C8B-B14F-4D97-AF65-F5344CB8AC3E}">
        <p14:creationId xmlns:p14="http://schemas.microsoft.com/office/powerpoint/2010/main" val="145121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FDF52-FA57-44AE-B620-D0CF8AD5C17A}" type="slidenum">
              <a:rPr lang="en-GB" altLang="en-US" smtClean="0"/>
              <a:pPr/>
              <a:t>1</a:t>
            </a:fld>
            <a:endParaRPr lang="en-GB" altLang="en-US"/>
          </a:p>
        </p:txBody>
      </p:sp>
    </p:spTree>
    <p:extLst>
      <p:ext uri="{BB962C8B-B14F-4D97-AF65-F5344CB8AC3E}">
        <p14:creationId xmlns:p14="http://schemas.microsoft.com/office/powerpoint/2010/main" val="1875306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Students were asked about any problems they faced when accessing online learning with regard to having a suitable device, private place to work and access to specialist software.</a:t>
            </a:r>
          </a:p>
          <a:p>
            <a:pPr>
              <a:defRPr/>
            </a:pPr>
            <a:endParaRPr lang="en-US" b="1" dirty="0">
              <a:cs typeface="Calibri"/>
            </a:endParaRPr>
          </a:p>
          <a:p>
            <a:pPr marL="0" marR="0" lvl="0" indent="0" algn="l" defTabSz="914400">
              <a:lnSpc>
                <a:spcPct val="100000"/>
              </a:lnSpc>
              <a:spcBef>
                <a:spcPts val="0"/>
              </a:spcBef>
              <a:spcAft>
                <a:spcPts val="0"/>
              </a:spcAft>
              <a:buClrTx/>
              <a:buSzTx/>
              <a:buFontTx/>
              <a:buNone/>
              <a:tabLst/>
              <a:defRPr/>
            </a:pPr>
            <a:r>
              <a:rPr lang="en-US" dirty="0"/>
              <a:t>Some of the issues could be due to the high proportion of City students being commuter students and not in student accommodation, </a:t>
            </a:r>
            <a:r>
              <a:rPr lang="en-US" sz="1200" dirty="0"/>
              <a:t>increasing their reliance on ‘On campus’ or ‘Off campus’ study spaces to use as an alternative.</a:t>
            </a: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 will likely continue to be issues for these students when teaching fully face to face resumes.</a:t>
            </a:r>
          </a:p>
          <a:p>
            <a:endParaRPr lang="en-US" dirty="0"/>
          </a:p>
          <a:p>
            <a:endParaRPr lang="en-GB" dirty="0"/>
          </a:p>
        </p:txBody>
      </p:sp>
      <p:sp>
        <p:nvSpPr>
          <p:cNvPr id="4" name="Slide Number Placeholder 3"/>
          <p:cNvSpPr>
            <a:spLocks noGrp="1"/>
          </p:cNvSpPr>
          <p:nvPr>
            <p:ph type="sldNum" sz="quarter" idx="5"/>
          </p:nvPr>
        </p:nvSpPr>
        <p:spPr/>
        <p:txBody>
          <a:bodyPr/>
          <a:lstStyle/>
          <a:p>
            <a:fld id="{F6962F43-A2A5-8C42-AEA8-727B78DEC16F}" type="slidenum">
              <a:rPr lang="en-US" smtClean="0"/>
              <a:t>10</a:t>
            </a:fld>
            <a:endParaRPr lang="en-US"/>
          </a:p>
        </p:txBody>
      </p:sp>
    </p:spTree>
    <p:extLst>
      <p:ext uri="{BB962C8B-B14F-4D97-AF65-F5344CB8AC3E}">
        <p14:creationId xmlns:p14="http://schemas.microsoft.com/office/powerpoint/2010/main" val="1381330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have some thoughts from our student digital assistants.</a:t>
            </a:r>
          </a:p>
          <a:p>
            <a:endParaRPr lang="en-US" b="1" dirty="0"/>
          </a:p>
        </p:txBody>
      </p:sp>
      <p:sp>
        <p:nvSpPr>
          <p:cNvPr id="4" name="Slide Number Placeholder 3"/>
          <p:cNvSpPr>
            <a:spLocks noGrp="1"/>
          </p:cNvSpPr>
          <p:nvPr>
            <p:ph type="sldNum" sz="quarter" idx="5"/>
          </p:nvPr>
        </p:nvSpPr>
        <p:spPr/>
        <p:txBody>
          <a:bodyPr/>
          <a:lstStyle/>
          <a:p>
            <a:fld id="{F6962F43-A2A5-8C42-AEA8-727B78DEC16F}" type="slidenum">
              <a:rPr lang="en-US" smtClean="0"/>
              <a:t>11</a:t>
            </a:fld>
            <a:endParaRPr lang="en-US"/>
          </a:p>
        </p:txBody>
      </p:sp>
    </p:spTree>
    <p:extLst>
      <p:ext uri="{BB962C8B-B14F-4D97-AF65-F5344CB8AC3E}">
        <p14:creationId xmlns:p14="http://schemas.microsoft.com/office/powerpoint/2010/main" val="3469946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you can see, unsurprisingly, the reliance on all areas of support has increased dramatically.  Highlighting the importance of ensuring that support in all areas is covered.  </a:t>
            </a:r>
          </a:p>
          <a:p>
            <a:endParaRPr lang="en-US" b="1" dirty="0">
              <a:cs typeface="Calibri"/>
            </a:endParaRPr>
          </a:p>
          <a:p>
            <a:r>
              <a:rPr lang="en-US" b="1" dirty="0">
                <a:cs typeface="Calibri"/>
              </a:rPr>
              <a:t>What can we do?  - </a:t>
            </a:r>
            <a:r>
              <a:rPr lang="en-US" b="0" dirty="0">
                <a:cs typeface="Calibri"/>
              </a:rPr>
              <a:t>We can make sure that we are consistent with our messaging to students to help ensure they are well supported independent learners. </a:t>
            </a:r>
          </a:p>
          <a:p>
            <a:endParaRPr lang="en-US" b="1" dirty="0">
              <a:cs typeface="Calibri"/>
            </a:endParaRPr>
          </a:p>
          <a:p>
            <a:r>
              <a:rPr lang="en-US" b="1" dirty="0">
                <a:cs typeface="Calibri"/>
              </a:rPr>
              <a:t>E.g. Signposting them to the Ed tech guides or reminding them they have access to LinkedIn learning and recommend relevant courses to them </a:t>
            </a:r>
          </a:p>
          <a:p>
            <a:r>
              <a:rPr lang="en-US" b="0" dirty="0">
                <a:cs typeface="Calibri"/>
              </a:rPr>
              <a:t>Carolyne will share the links for these for internal staff</a:t>
            </a:r>
          </a:p>
          <a:p>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The 2020/21 survey expanded this question to drill down further and find out which groups students reached out to most, so although we cannot compare to previous years, we can compare to the benchmark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QUESTION on next slide - </a:t>
            </a:r>
            <a:r>
              <a:rPr lang="en-US" b="0" dirty="0">
                <a:cs typeface="Calibri"/>
              </a:rPr>
              <a:t>Which 2 groups do you think had the most notable </a:t>
            </a:r>
            <a:r>
              <a:rPr lang="en-US" b="0" dirty="0"/>
              <a:t>differences in the percentage of students who asked them for support compared to the benchmark data of students from other UK HE institutions?</a:t>
            </a:r>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endParaRPr lang="en-US" b="1" dirty="0">
              <a:cs typeface="Calibri"/>
            </a:endParaRPr>
          </a:p>
          <a:p>
            <a:endParaRPr lang="en-GB" b="1" dirty="0"/>
          </a:p>
        </p:txBody>
      </p:sp>
      <p:sp>
        <p:nvSpPr>
          <p:cNvPr id="4" name="Slide Number Placeholder 3"/>
          <p:cNvSpPr>
            <a:spLocks noGrp="1"/>
          </p:cNvSpPr>
          <p:nvPr>
            <p:ph type="sldNum" sz="quarter" idx="5"/>
          </p:nvPr>
        </p:nvSpPr>
        <p:spPr/>
        <p:txBody>
          <a:bodyPr/>
          <a:lstStyle/>
          <a:p>
            <a:fld id="{F6962F43-A2A5-8C42-AEA8-727B78DEC16F}" type="slidenum">
              <a:rPr lang="en-US" smtClean="0"/>
              <a:t>12</a:t>
            </a:fld>
            <a:endParaRPr lang="en-US"/>
          </a:p>
        </p:txBody>
      </p:sp>
    </p:spTree>
    <p:extLst>
      <p:ext uri="{BB962C8B-B14F-4D97-AF65-F5344CB8AC3E}">
        <p14:creationId xmlns:p14="http://schemas.microsoft.com/office/powerpoint/2010/main" val="2737613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Which 2 groups do you think had the most notable differences in the percentage of students who asked them for support compared to the benchmark data of students from other UK HE institutions?
https://www.polleverywhere.com/multiple_choice_polls/5xGnncaDLCKJp7MEV5wQc?flow=Default&amp;onscreen=persist</a:t>
            </a:r>
            <a:endParaRPr lang="en-GB"/>
          </a:p>
        </p:txBody>
      </p:sp>
      <p:sp>
        <p:nvSpPr>
          <p:cNvPr id="4" name="Slide Number Placeholder 3"/>
          <p:cNvSpPr>
            <a:spLocks noGrp="1"/>
          </p:cNvSpPr>
          <p:nvPr>
            <p:ph type="sldNum" sz="quarter" idx="5"/>
          </p:nvPr>
        </p:nvSpPr>
        <p:spPr/>
        <p:txBody>
          <a:bodyPr/>
          <a:lstStyle/>
          <a:p>
            <a:fld id="{F6962F43-A2A5-8C42-AEA8-727B78DEC16F}" type="slidenum">
              <a:rPr lang="en-US" smtClean="0"/>
              <a:t>13</a:t>
            </a:fld>
            <a:endParaRPr lang="en-US"/>
          </a:p>
        </p:txBody>
      </p:sp>
      <p:sp>
        <p:nvSpPr>
          <p:cNvPr id="5" name="TextBox 4">
            <a:extLst>
              <a:ext uri="{FF2B5EF4-FFF2-40B4-BE49-F238E27FC236}">
                <a16:creationId xmlns:a16="http://schemas.microsoft.com/office/drawing/2014/main" id="{8B9A7477-391D-462B-8F3F-9AE91EBCD9E4}"/>
              </a:ext>
            </a:extLst>
          </p:cNvPr>
          <p:cNvSpPr txBox="1"/>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1412340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dirty="0"/>
              <a:t>The most notable differences between the responses from City students and the </a:t>
            </a:r>
            <a:r>
              <a:rPr lang="en-US" b="1" dirty="0"/>
              <a:t>benchmark data </a:t>
            </a:r>
            <a:r>
              <a:rPr lang="en-US" dirty="0"/>
              <a:t>for this question is the percentage of City students who ask the ‘Library staff’ or ‘IT/e-learning staff’ for help, which is higher than the respondents at other UK HE institutions, indicating that there is much more pressure and higher expectations from these departments at City. </a:t>
            </a:r>
          </a:p>
          <a:p>
            <a:endParaRPr lang="en-US" dirty="0"/>
          </a:p>
          <a:p>
            <a:r>
              <a:rPr lang="en-US" b="1" dirty="0"/>
              <a:t>Library 4% higher</a:t>
            </a:r>
            <a:endParaRPr lang="en-US" b="1" dirty="0">
              <a:cs typeface="Calibri"/>
            </a:endParaRPr>
          </a:p>
          <a:p>
            <a:r>
              <a:rPr lang="en-US" b="1" dirty="0"/>
              <a:t>IT/E-learning staff 15%</a:t>
            </a:r>
            <a:endParaRPr lang="en-GB" dirty="0"/>
          </a:p>
          <a:p>
            <a:endParaRPr lang="en-US" dirty="0"/>
          </a:p>
          <a:p>
            <a:r>
              <a:rPr lang="en-US" dirty="0"/>
              <a:t>So,</a:t>
            </a:r>
            <a:r>
              <a:rPr lang="en-US" b="1" dirty="0"/>
              <a:t> thinking of ways to reduce these numbers is important </a:t>
            </a:r>
            <a:r>
              <a:rPr lang="en-US" dirty="0"/>
              <a:t>– for example if all students were given time within their module to work through the Library and IT induction modules on Moodle it could go some way to reduce the numbers.</a:t>
            </a:r>
          </a:p>
          <a:p>
            <a:endParaRPr lang="en-US" dirty="0"/>
          </a:p>
          <a:p>
            <a:endParaRPr lang="en-GB" dirty="0"/>
          </a:p>
        </p:txBody>
      </p:sp>
      <p:sp>
        <p:nvSpPr>
          <p:cNvPr id="4" name="Slide Number Placeholder 3"/>
          <p:cNvSpPr>
            <a:spLocks noGrp="1"/>
          </p:cNvSpPr>
          <p:nvPr>
            <p:ph type="sldNum" sz="quarter" idx="5"/>
          </p:nvPr>
        </p:nvSpPr>
        <p:spPr/>
        <p:txBody>
          <a:bodyPr/>
          <a:lstStyle/>
          <a:p>
            <a:fld id="{F6962F43-A2A5-8C42-AEA8-727B78DEC16F}" type="slidenum">
              <a:rPr lang="en-US" smtClean="0"/>
              <a:t>14</a:t>
            </a:fld>
            <a:endParaRPr lang="en-US"/>
          </a:p>
        </p:txBody>
      </p:sp>
    </p:spTree>
    <p:extLst>
      <p:ext uri="{BB962C8B-B14F-4D97-AF65-F5344CB8AC3E}">
        <p14:creationId xmlns:p14="http://schemas.microsoft.com/office/powerpoint/2010/main" val="4061010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962F43-A2A5-8C42-AEA8-727B78DEC16F}" type="slidenum">
              <a:rPr lang="en-US" smtClean="0"/>
              <a:t>15</a:t>
            </a:fld>
            <a:endParaRPr lang="en-US"/>
          </a:p>
        </p:txBody>
      </p:sp>
    </p:spTree>
    <p:extLst>
      <p:ext uri="{BB962C8B-B14F-4D97-AF65-F5344CB8AC3E}">
        <p14:creationId xmlns:p14="http://schemas.microsoft.com/office/powerpoint/2010/main" val="3113257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First 4 – Carolyne</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Second 4 - Andrei</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F6962F43-A2A5-8C42-AEA8-727B78DEC16F}" type="slidenum">
              <a:rPr lang="en-US" smtClean="0"/>
              <a:t>16</a:t>
            </a:fld>
            <a:endParaRPr lang="en-US"/>
          </a:p>
        </p:txBody>
      </p:sp>
    </p:spTree>
    <p:extLst>
      <p:ext uri="{BB962C8B-B14F-4D97-AF65-F5344CB8AC3E}">
        <p14:creationId xmlns:p14="http://schemas.microsoft.com/office/powerpoint/2010/main" val="1056953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Comms </a:t>
            </a:r>
            <a:r>
              <a:rPr lang="en-GB" dirty="0"/>
              <a:t>- Ed tech guides - https://city-uk-ett.libguides.com/student – IT related comms about data privacy – Library about existing course e.g. plagiarism - More focus groups to get student feedback</a:t>
            </a:r>
          </a:p>
          <a:p>
            <a:r>
              <a:rPr lang="en-GB" b="1" dirty="0"/>
              <a:t>Remote learning fund  </a:t>
            </a:r>
            <a:r>
              <a:rPr lang="en-GB" b="0" dirty="0"/>
              <a:t>- Increase funding and provide clearer guidance around eligibility – other sources of support such as charities (low cost devices)</a:t>
            </a:r>
          </a:p>
          <a:p>
            <a:r>
              <a:rPr lang="en-GB" b="1" dirty="0"/>
              <a:t>Online Learning </a:t>
            </a:r>
            <a:r>
              <a:rPr lang="en-GB" b="0" dirty="0"/>
              <a:t>– Review methods of providing network access (</a:t>
            </a:r>
            <a:r>
              <a:rPr lang="en-GB" b="0" dirty="0" err="1"/>
              <a:t>Poss</a:t>
            </a:r>
            <a:r>
              <a:rPr lang="en-GB" b="0" dirty="0"/>
              <a:t> use of students for testing) – Timetabled sessions to focus on digital skills – clear guidance on digital skills required for course - </a:t>
            </a:r>
            <a:r>
              <a:rPr lang="en-US" dirty="0"/>
              <a:t>guidance around productivity tools and creating structure</a:t>
            </a:r>
          </a:p>
          <a:p>
            <a:endParaRPr lang="en-US" b="0" dirty="0"/>
          </a:p>
          <a:p>
            <a:r>
              <a:rPr lang="en-US" b="0" dirty="0" err="1"/>
              <a:t>Jisc</a:t>
            </a:r>
            <a:r>
              <a:rPr lang="en-US" b="0" dirty="0"/>
              <a:t> Digital experience insights survey 2020/21 - https://staffhub.city.ac.uk/_media/intranet-site/documents/learning-enhancement-and-development-lead/2020-21-Student-Digital-Experience-Insights-Survey-report.pdf</a:t>
            </a:r>
            <a:endParaRPr lang="en-GB" b="0" dirty="0"/>
          </a:p>
          <a:p>
            <a:endParaRPr lang="en-GB" b="0" dirty="0"/>
          </a:p>
        </p:txBody>
      </p:sp>
      <p:sp>
        <p:nvSpPr>
          <p:cNvPr id="4" name="Slide Number Placeholder 3"/>
          <p:cNvSpPr>
            <a:spLocks noGrp="1"/>
          </p:cNvSpPr>
          <p:nvPr>
            <p:ph type="sldNum" sz="quarter" idx="5"/>
          </p:nvPr>
        </p:nvSpPr>
        <p:spPr/>
        <p:txBody>
          <a:bodyPr/>
          <a:lstStyle/>
          <a:p>
            <a:fld id="{F6962F43-A2A5-8C42-AEA8-727B78DEC16F}" type="slidenum">
              <a:rPr lang="en-US" smtClean="0"/>
              <a:t>17</a:t>
            </a:fld>
            <a:endParaRPr lang="en-US"/>
          </a:p>
        </p:txBody>
      </p:sp>
    </p:spTree>
    <p:extLst>
      <p:ext uri="{BB962C8B-B14F-4D97-AF65-F5344CB8AC3E}">
        <p14:creationId xmlns:p14="http://schemas.microsoft.com/office/powerpoint/2010/main" val="3697397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FDF52-FA57-44AE-B620-D0CF8AD5C17A}" type="slidenum">
              <a:rPr lang="en-GB" altLang="en-US" smtClean="0"/>
              <a:pPr/>
              <a:t>18</a:t>
            </a:fld>
            <a:endParaRPr lang="en-GB" altLang="en-US"/>
          </a:p>
        </p:txBody>
      </p:sp>
    </p:spTree>
    <p:extLst>
      <p:ext uri="{BB962C8B-B14F-4D97-AF65-F5344CB8AC3E}">
        <p14:creationId xmlns:p14="http://schemas.microsoft.com/office/powerpoint/2010/main" val="422169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survey run by </a:t>
            </a:r>
            <a:r>
              <a:rPr lang="en-US" dirty="0" err="1"/>
              <a:t>Jisc</a:t>
            </a:r>
            <a:r>
              <a:rPr lang="en-US" dirty="0"/>
              <a:t> who are a membership not-for-profit </a:t>
            </a:r>
            <a:r>
              <a:rPr lang="en-US" dirty="0" err="1"/>
              <a:t>organisation</a:t>
            </a:r>
            <a:r>
              <a:rPr lang="en-US" dirty="0"/>
              <a:t> who provide digital services and solutions to FE and HE institutions.</a:t>
            </a:r>
          </a:p>
          <a:p>
            <a:endParaRPr lang="en-US" dirty="0"/>
          </a:p>
          <a:p>
            <a:r>
              <a:rPr lang="en-US" dirty="0"/>
              <a:t>The digital experience insight survey is run annually and has been running since 2016.  The aim of the survey is to establish how students and staff in Higher Education (HE) &amp; Further Education (FE) use technology and how this affects learning. </a:t>
            </a:r>
          </a:p>
          <a:p>
            <a:endParaRPr lang="en-US" dirty="0"/>
          </a:p>
          <a:p>
            <a:r>
              <a:rPr lang="en-US" dirty="0"/>
              <a:t>City have participated in the survey for the last 3 years with the scope and number of students increasing each year.   Some data within this presentation and the report compares the 2019/20 survey with the 2020/21 survey where directly comparable, it also compares the </a:t>
            </a:r>
            <a:r>
              <a:rPr lang="en-US" dirty="0" err="1"/>
              <a:t>Jisc</a:t>
            </a:r>
            <a:r>
              <a:rPr lang="en-US" dirty="0"/>
              <a:t> benchmarking data where relevant. </a:t>
            </a:r>
            <a:endParaRPr lang="en-GB" dirty="0"/>
          </a:p>
          <a:p>
            <a:endParaRPr lang="en-GB" dirty="0"/>
          </a:p>
        </p:txBody>
      </p:sp>
      <p:sp>
        <p:nvSpPr>
          <p:cNvPr id="4" name="Slide Number Placeholder 3"/>
          <p:cNvSpPr>
            <a:spLocks noGrp="1"/>
          </p:cNvSpPr>
          <p:nvPr>
            <p:ph type="sldNum" sz="quarter" idx="5"/>
          </p:nvPr>
        </p:nvSpPr>
        <p:spPr/>
        <p:txBody>
          <a:bodyPr/>
          <a:lstStyle/>
          <a:p>
            <a:fld id="{F6962F43-A2A5-8C42-AEA8-727B78DEC16F}" type="slidenum">
              <a:rPr lang="en-US" smtClean="0"/>
              <a:t>2</a:t>
            </a:fld>
            <a:endParaRPr lang="en-US"/>
          </a:p>
        </p:txBody>
      </p:sp>
    </p:spTree>
    <p:extLst>
      <p:ext uri="{BB962C8B-B14F-4D97-AF65-F5344CB8AC3E}">
        <p14:creationId xmlns:p14="http://schemas.microsoft.com/office/powerpoint/2010/main" val="139369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the question set was adapted to include more questions related to online learning in response to the pandemic. </a:t>
            </a:r>
          </a:p>
          <a:p>
            <a:r>
              <a:rPr lang="en-US" b="1" dirty="0"/>
              <a:t>The survey consisted of 35 questions within 5 sections: </a:t>
            </a:r>
          </a:p>
          <a:p>
            <a:r>
              <a:rPr lang="en-US" dirty="0"/>
              <a:t>30 questions set by </a:t>
            </a:r>
            <a:r>
              <a:rPr lang="en-US" dirty="0" err="1"/>
              <a:t>Jisc</a:t>
            </a:r>
            <a:endParaRPr lang="en-US" dirty="0"/>
          </a:p>
          <a:p>
            <a:r>
              <a:rPr lang="en-US" dirty="0"/>
              <a:t>• Section 1 - You and your technology </a:t>
            </a:r>
          </a:p>
          <a:p>
            <a:r>
              <a:rPr lang="en-US" dirty="0"/>
              <a:t>• Section 2 - Technology at your </a:t>
            </a:r>
            <a:r>
              <a:rPr lang="en-US" dirty="0" err="1"/>
              <a:t>organisation</a:t>
            </a:r>
            <a:r>
              <a:rPr lang="en-US" dirty="0"/>
              <a:t> </a:t>
            </a:r>
          </a:p>
          <a:p>
            <a:r>
              <a:rPr lang="en-US" dirty="0"/>
              <a:t>• Section 3 - Technology in your learning </a:t>
            </a:r>
          </a:p>
          <a:p>
            <a:r>
              <a:rPr lang="en-US" dirty="0"/>
              <a:t>• Section 4 - Developing your digital skills </a:t>
            </a:r>
          </a:p>
          <a:p>
            <a:r>
              <a:rPr lang="en-US" b="1" dirty="0"/>
              <a:t>5 addition questions set by us in</a:t>
            </a:r>
          </a:p>
          <a:p>
            <a:r>
              <a:rPr lang="en-US" dirty="0"/>
              <a:t>• Section 5 - City’s tailor-made questions - Your virtual classrooms</a:t>
            </a:r>
          </a:p>
          <a:p>
            <a:endParaRPr lang="en-US" b="1" dirty="0"/>
          </a:p>
          <a:p>
            <a:r>
              <a:rPr lang="en-US" b="1" dirty="0"/>
              <a:t>504 responses – </a:t>
            </a:r>
          </a:p>
          <a:p>
            <a:r>
              <a:rPr lang="en-US" b="1" dirty="0"/>
              <a:t>of those that chose to answer the question about their level of course</a:t>
            </a:r>
          </a:p>
          <a:p>
            <a:r>
              <a:rPr lang="en-US" sz="1800" b="0" i="0" u="none" strike="noStrike" dirty="0">
                <a:solidFill>
                  <a:srgbClr val="000000"/>
                </a:solidFill>
                <a:effectLst/>
                <a:latin typeface="Calibri" panose="020F0502020204030204" pitchFamily="34" charset="0"/>
              </a:rPr>
              <a:t>Foundation</a:t>
            </a:r>
            <a:r>
              <a:rPr lang="en-US" dirty="0"/>
              <a:t> </a:t>
            </a:r>
            <a:r>
              <a:rPr lang="en-US" sz="1800" b="0" i="0" u="none" strike="noStrike" dirty="0">
                <a:solidFill>
                  <a:srgbClr val="000000"/>
                </a:solidFill>
                <a:effectLst/>
                <a:latin typeface="Calibri" panose="020F0502020204030204" pitchFamily="34" charset="0"/>
              </a:rPr>
              <a:t>16</a:t>
            </a:r>
            <a:r>
              <a:rPr lang="en-US" dirty="0"/>
              <a:t> </a:t>
            </a:r>
          </a:p>
          <a:p>
            <a:r>
              <a:rPr lang="en-US" sz="1800" b="0" i="0" u="none" strike="noStrike" dirty="0">
                <a:solidFill>
                  <a:srgbClr val="000000"/>
                </a:solidFill>
                <a:effectLst/>
                <a:latin typeface="Calibri" panose="020F0502020204030204" pitchFamily="34" charset="0"/>
              </a:rPr>
              <a:t>UG</a:t>
            </a:r>
            <a:r>
              <a:rPr lang="en-US" dirty="0"/>
              <a:t> </a:t>
            </a:r>
            <a:r>
              <a:rPr lang="en-US" sz="1800" b="0" i="0" u="none" strike="noStrike" dirty="0">
                <a:solidFill>
                  <a:srgbClr val="000000"/>
                </a:solidFill>
                <a:effectLst/>
                <a:latin typeface="Calibri" panose="020F0502020204030204" pitchFamily="34" charset="0"/>
              </a:rPr>
              <a:t>321</a:t>
            </a:r>
            <a:r>
              <a:rPr lang="en-US" dirty="0"/>
              <a:t> </a:t>
            </a:r>
          </a:p>
          <a:p>
            <a:r>
              <a:rPr lang="en-US" sz="1800" b="0" i="0" u="none" strike="noStrike" dirty="0">
                <a:solidFill>
                  <a:srgbClr val="000000"/>
                </a:solidFill>
                <a:effectLst/>
                <a:latin typeface="Calibri" panose="020F0502020204030204" pitchFamily="34" charset="0"/>
              </a:rPr>
              <a:t>PG (Taught)</a:t>
            </a:r>
            <a:r>
              <a:rPr lang="en-US" dirty="0"/>
              <a:t> </a:t>
            </a:r>
            <a:r>
              <a:rPr lang="en-US" sz="1800" b="0" i="0" u="none" strike="noStrike" dirty="0">
                <a:solidFill>
                  <a:srgbClr val="000000"/>
                </a:solidFill>
                <a:effectLst/>
                <a:latin typeface="Calibri" panose="020F0502020204030204" pitchFamily="34" charset="0"/>
              </a:rPr>
              <a:t>146</a:t>
            </a:r>
            <a:r>
              <a:rPr lang="en-US" dirty="0"/>
              <a:t> </a:t>
            </a:r>
          </a:p>
          <a:p>
            <a:r>
              <a:rPr lang="en-US" sz="1800" b="0" i="0" u="none" strike="noStrike" dirty="0">
                <a:solidFill>
                  <a:srgbClr val="000000"/>
                </a:solidFill>
                <a:effectLst/>
                <a:latin typeface="Calibri" panose="020F0502020204030204" pitchFamily="34" charset="0"/>
              </a:rPr>
              <a:t>Other</a:t>
            </a:r>
            <a:r>
              <a:rPr lang="en-US" dirty="0"/>
              <a:t> </a:t>
            </a:r>
            <a:r>
              <a:rPr lang="en-US" sz="1800" b="0" i="0" u="none" strike="noStrike" dirty="0">
                <a:solidFill>
                  <a:srgbClr val="000000"/>
                </a:solidFill>
                <a:effectLst/>
                <a:latin typeface="Calibri" panose="020F0502020204030204" pitchFamily="34" charset="0"/>
              </a:rPr>
              <a:t>12</a:t>
            </a:r>
            <a:r>
              <a:rPr lang="en-US" dirty="0"/>
              <a:t> </a:t>
            </a:r>
            <a:endParaRPr lang="en-US" b="1" dirty="0"/>
          </a:p>
          <a:p>
            <a:endParaRPr lang="en-US" b="1" dirty="0"/>
          </a:p>
          <a:p>
            <a:r>
              <a:rPr lang="en-US" b="1" dirty="0"/>
              <a:t>30  Questions gathered quantitative data and 5 were open ended questions providing qualitative data</a:t>
            </a:r>
          </a:p>
          <a:p>
            <a:endParaRPr lang="en-US" dirty="0"/>
          </a:p>
          <a:p>
            <a:r>
              <a:rPr lang="en-US" b="1" dirty="0"/>
              <a:t>A focus group </a:t>
            </a:r>
            <a:r>
              <a:rPr lang="en-US" dirty="0"/>
              <a:t>was held with 10 students, studying within 4 of the 5 schools at City, comprising of: </a:t>
            </a:r>
          </a:p>
          <a:p>
            <a:r>
              <a:rPr lang="en-US" dirty="0"/>
              <a:t>• One Foundation student </a:t>
            </a:r>
          </a:p>
          <a:p>
            <a:r>
              <a:rPr lang="en-US" dirty="0"/>
              <a:t>• Three 1st year students </a:t>
            </a:r>
          </a:p>
          <a:p>
            <a:r>
              <a:rPr lang="en-US" dirty="0"/>
              <a:t>• Two 2nd year students</a:t>
            </a:r>
          </a:p>
          <a:p>
            <a:r>
              <a:rPr lang="en-US" dirty="0"/>
              <a:t> • One 3rd year student </a:t>
            </a:r>
          </a:p>
          <a:p>
            <a:r>
              <a:rPr lang="en-US" dirty="0"/>
              <a:t>• Two Postgraduate students </a:t>
            </a:r>
          </a:p>
          <a:p>
            <a:r>
              <a:rPr lang="en-US" dirty="0"/>
              <a:t>• One PHD student</a:t>
            </a:r>
          </a:p>
          <a:p>
            <a:endParaRPr lang="en-US" dirty="0"/>
          </a:p>
          <a:p>
            <a:endParaRPr lang="en-GB" dirty="0"/>
          </a:p>
        </p:txBody>
      </p:sp>
      <p:sp>
        <p:nvSpPr>
          <p:cNvPr id="4" name="Slide Number Placeholder 3"/>
          <p:cNvSpPr>
            <a:spLocks noGrp="1"/>
          </p:cNvSpPr>
          <p:nvPr>
            <p:ph type="sldNum" sz="quarter" idx="5"/>
          </p:nvPr>
        </p:nvSpPr>
        <p:spPr/>
        <p:txBody>
          <a:bodyPr/>
          <a:lstStyle/>
          <a:p>
            <a:fld id="{F6962F43-A2A5-8C42-AEA8-727B78DEC16F}" type="slidenum">
              <a:rPr lang="en-US" smtClean="0"/>
              <a:t>3</a:t>
            </a:fld>
            <a:endParaRPr lang="en-US"/>
          </a:p>
        </p:txBody>
      </p:sp>
    </p:spTree>
    <p:extLst>
      <p:ext uri="{BB962C8B-B14F-4D97-AF65-F5344CB8AC3E}">
        <p14:creationId xmlns:p14="http://schemas.microsoft.com/office/powerpoint/2010/main" val="231814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Join instructions
https://www.polleverywhere.com/join_instructions</a:t>
            </a:r>
            <a:endParaRPr lang="en-GB"/>
          </a:p>
        </p:txBody>
      </p:sp>
      <p:sp>
        <p:nvSpPr>
          <p:cNvPr id="4" name="Slide Number Placeholder 3"/>
          <p:cNvSpPr>
            <a:spLocks noGrp="1"/>
          </p:cNvSpPr>
          <p:nvPr>
            <p:ph type="sldNum" sz="quarter" idx="5"/>
          </p:nvPr>
        </p:nvSpPr>
        <p:spPr/>
        <p:txBody>
          <a:bodyPr/>
          <a:lstStyle/>
          <a:p>
            <a:fld id="{F6962F43-A2A5-8C42-AEA8-727B78DEC16F}" type="slidenum">
              <a:rPr lang="en-US" smtClean="0"/>
              <a:t>4</a:t>
            </a:fld>
            <a:endParaRPr lang="en-US"/>
          </a:p>
        </p:txBody>
      </p:sp>
      <p:sp>
        <p:nvSpPr>
          <p:cNvPr id="5" name="TextBox 4">
            <a:extLst>
              <a:ext uri="{FF2B5EF4-FFF2-40B4-BE49-F238E27FC236}">
                <a16:creationId xmlns:a16="http://schemas.microsoft.com/office/drawing/2014/main" id="{F87C4484-39F9-43E7-9D81-3D4FE3BB683E}"/>
              </a:ext>
            </a:extLst>
          </p:cNvPr>
          <p:cNvSpPr txBox="1"/>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4024264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We asked students what they thought of the online learning materials provided - How do you think we compared to other UK HE Institutions?
https://www.polleverywhere.com/clickable_images/RqNNEQfQtvrVyaeRSV9sU</a:t>
            </a:r>
            <a:endParaRPr lang="en-GB"/>
          </a:p>
        </p:txBody>
      </p:sp>
      <p:sp>
        <p:nvSpPr>
          <p:cNvPr id="4" name="Slide Number Placeholder 3"/>
          <p:cNvSpPr>
            <a:spLocks noGrp="1"/>
          </p:cNvSpPr>
          <p:nvPr>
            <p:ph type="sldNum" sz="quarter" idx="5"/>
          </p:nvPr>
        </p:nvSpPr>
        <p:spPr/>
        <p:txBody>
          <a:bodyPr/>
          <a:lstStyle/>
          <a:p>
            <a:fld id="{F6962F43-A2A5-8C42-AEA8-727B78DEC16F}" type="slidenum">
              <a:rPr lang="en-US" smtClean="0"/>
              <a:t>5</a:t>
            </a:fld>
            <a:endParaRPr lang="en-US"/>
          </a:p>
        </p:txBody>
      </p:sp>
      <p:sp>
        <p:nvSpPr>
          <p:cNvPr id="5" name="TextBox 4">
            <a:extLst>
              <a:ext uri="{FF2B5EF4-FFF2-40B4-BE49-F238E27FC236}">
                <a16:creationId xmlns:a16="http://schemas.microsoft.com/office/drawing/2014/main" id="{9F0E5F94-EB7D-403A-A9B6-99A9A0B3A254}"/>
              </a:ext>
            </a:extLst>
          </p:cNvPr>
          <p:cNvSpPr txBox="1"/>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422855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In comparison to the Jisc benchmark data, City students were:</a:t>
            </a:r>
          </a:p>
          <a:p>
            <a:pPr marL="285750" indent="-285750">
              <a:buFontTx/>
              <a:buChar char="-"/>
            </a:pPr>
            <a:r>
              <a:rPr lang="en-GB" sz="1800" dirty="0">
                <a:effectLst/>
                <a:latin typeface="Calibri" panose="020F0502020204030204" pitchFamily="34" charset="0"/>
                <a:ea typeface="Calibri" panose="020F0502020204030204" pitchFamily="34" charset="0"/>
                <a:cs typeface="Arial" panose="020B0604020202020204" pitchFamily="34" charset="0"/>
              </a:rPr>
              <a:t>8% more likely to agree that their online learning materials were ‘Well designed’, </a:t>
            </a:r>
          </a:p>
          <a:p>
            <a:pPr marL="285750" indent="-285750">
              <a:buFontTx/>
              <a:buChar char="-"/>
            </a:pPr>
            <a:r>
              <a:rPr lang="en-GB" sz="1800" dirty="0">
                <a:effectLst/>
                <a:latin typeface="Calibri" panose="020F0502020204030204" pitchFamily="34" charset="0"/>
                <a:ea typeface="Calibri" panose="020F0502020204030204" pitchFamily="34" charset="0"/>
                <a:cs typeface="Arial" panose="020B0604020202020204" pitchFamily="34" charset="0"/>
              </a:rPr>
              <a:t>4% more stating they were ‘Engaging and motivating’ </a:t>
            </a:r>
          </a:p>
          <a:p>
            <a:pPr marL="285750" indent="-285750">
              <a:buFontTx/>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with around the same thinking their learning materials were at the right pace and level.</a:t>
            </a:r>
          </a:p>
          <a:p>
            <a:pPr marL="285750" indent="-285750">
              <a:buFontTx/>
              <a:buChar char="-"/>
            </a:pPr>
            <a:endParaRPr lang="en-GB" sz="1800" dirty="0">
              <a:effectLst/>
              <a:latin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b="1" dirty="0"/>
              <a:t>When asked about the overall quality of online learning 70% of City survey respondents rated the quality of online and digital learning as good or above compared to just 66% of respondents in the </a:t>
            </a:r>
            <a:r>
              <a:rPr lang="en-US" b="1" dirty="0" err="1"/>
              <a:t>Jisc</a:t>
            </a:r>
            <a:r>
              <a:rPr lang="en-US" b="1" dirty="0"/>
              <a:t> benchmark data. </a:t>
            </a:r>
            <a:endParaRPr lang="en-GB" b="1" dirty="0"/>
          </a:p>
          <a:p>
            <a:pPr marL="285750" indent="-285750">
              <a:buFontTx/>
              <a:buChar char="-"/>
            </a:pPr>
            <a:endParaRPr lang="en-GB" dirty="0"/>
          </a:p>
        </p:txBody>
      </p:sp>
      <p:sp>
        <p:nvSpPr>
          <p:cNvPr id="4" name="Slide Number Placeholder 3"/>
          <p:cNvSpPr>
            <a:spLocks noGrp="1"/>
          </p:cNvSpPr>
          <p:nvPr>
            <p:ph type="sldNum" sz="quarter" idx="5"/>
          </p:nvPr>
        </p:nvSpPr>
        <p:spPr/>
        <p:txBody>
          <a:bodyPr/>
          <a:lstStyle/>
          <a:p>
            <a:fld id="{F6962F43-A2A5-8C42-AEA8-727B78DEC16F}" type="slidenum">
              <a:rPr lang="en-US" smtClean="0"/>
              <a:t>6</a:t>
            </a:fld>
            <a:endParaRPr lang="en-US"/>
          </a:p>
        </p:txBody>
      </p:sp>
    </p:spTree>
    <p:extLst>
      <p:ext uri="{BB962C8B-B14F-4D97-AF65-F5344CB8AC3E}">
        <p14:creationId xmlns:p14="http://schemas.microsoft.com/office/powerpoint/2010/main" val="48257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aspect of learning online do you think was cited as the most positive for students?
https://www.polleverywhere.com/multiple_choice_polls/OXF1oWEVU3Yq4XwLg7JtU?flow=Default&amp;onscreen=persist</a:t>
            </a:r>
            <a:endParaRPr lang="en-GB"/>
          </a:p>
        </p:txBody>
      </p:sp>
      <p:sp>
        <p:nvSpPr>
          <p:cNvPr id="4" name="Slide Number Placeholder 3"/>
          <p:cNvSpPr>
            <a:spLocks noGrp="1"/>
          </p:cNvSpPr>
          <p:nvPr>
            <p:ph type="sldNum" sz="quarter" idx="5"/>
          </p:nvPr>
        </p:nvSpPr>
        <p:spPr/>
        <p:txBody>
          <a:bodyPr/>
          <a:lstStyle/>
          <a:p>
            <a:fld id="{F6962F43-A2A5-8C42-AEA8-727B78DEC16F}" type="slidenum">
              <a:rPr lang="en-US" smtClean="0"/>
              <a:t>7</a:t>
            </a:fld>
            <a:endParaRPr lang="en-US"/>
          </a:p>
        </p:txBody>
      </p:sp>
      <p:sp>
        <p:nvSpPr>
          <p:cNvPr id="5" name="TextBox 4">
            <a:extLst>
              <a:ext uri="{FF2B5EF4-FFF2-40B4-BE49-F238E27FC236}">
                <a16:creationId xmlns:a16="http://schemas.microsoft.com/office/drawing/2014/main" id="{7F86355F-13C0-4EC2-B6F9-986CE6B6784A}"/>
              </a:ext>
            </a:extLst>
          </p:cNvPr>
          <p:cNvSpPr txBox="1"/>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76484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When talking about the positive aspects: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54% of students gave an answer that showed that the change in working practices was most positive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40% talked about the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5% mentioned IT or the platforms </a:t>
            </a:r>
            <a:endParaRPr lang="en-GB" dirty="0"/>
          </a:p>
          <a:p>
            <a:endParaRPr lang="en-GB" dirty="0"/>
          </a:p>
          <a:p>
            <a:r>
              <a:rPr lang="en-GB" dirty="0"/>
              <a:t>This is the breakdown of the top 4 most positive aspects from each theme.</a:t>
            </a:r>
          </a:p>
        </p:txBody>
      </p:sp>
      <p:sp>
        <p:nvSpPr>
          <p:cNvPr id="4" name="Slide Number Placeholder 3"/>
          <p:cNvSpPr>
            <a:spLocks noGrp="1"/>
          </p:cNvSpPr>
          <p:nvPr>
            <p:ph type="sldNum" sz="quarter" idx="5"/>
          </p:nvPr>
        </p:nvSpPr>
        <p:spPr/>
        <p:txBody>
          <a:bodyPr/>
          <a:lstStyle/>
          <a:p>
            <a:fld id="{F6962F43-A2A5-8C42-AEA8-727B78DEC16F}" type="slidenum">
              <a:rPr lang="en-US" smtClean="0"/>
              <a:t>8</a:t>
            </a:fld>
            <a:endParaRPr lang="en-US"/>
          </a:p>
        </p:txBody>
      </p:sp>
    </p:spTree>
    <p:extLst>
      <p:ext uri="{BB962C8B-B14F-4D97-AF65-F5344CB8AC3E}">
        <p14:creationId xmlns:p14="http://schemas.microsoft.com/office/powerpoint/2010/main" val="4149111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We asked students what problems they faced when learning online such as not having a suitable device to use or wifi data costs How do you think we compared to other UK HE institutions?
https://www.polleverywhere.com/clickable_images/KwSkkVD9XDdMA1F6d8qN6</a:t>
            </a:r>
            <a:endParaRPr lang="en-GB"/>
          </a:p>
        </p:txBody>
      </p:sp>
      <p:sp>
        <p:nvSpPr>
          <p:cNvPr id="4" name="Slide Number Placeholder 3"/>
          <p:cNvSpPr>
            <a:spLocks noGrp="1"/>
          </p:cNvSpPr>
          <p:nvPr>
            <p:ph type="sldNum" sz="quarter" idx="5"/>
          </p:nvPr>
        </p:nvSpPr>
        <p:spPr/>
        <p:txBody>
          <a:bodyPr/>
          <a:lstStyle/>
          <a:p>
            <a:fld id="{F6962F43-A2A5-8C42-AEA8-727B78DEC16F}" type="slidenum">
              <a:rPr lang="en-US" smtClean="0"/>
              <a:t>9</a:t>
            </a:fld>
            <a:endParaRPr lang="en-US"/>
          </a:p>
        </p:txBody>
      </p:sp>
      <p:sp>
        <p:nvSpPr>
          <p:cNvPr id="5" name="TextBox 4">
            <a:extLst>
              <a:ext uri="{FF2B5EF4-FFF2-40B4-BE49-F238E27FC236}">
                <a16:creationId xmlns:a16="http://schemas.microsoft.com/office/drawing/2014/main" id="{707ED5EE-F94C-4679-8964-326FB9543261}"/>
              </a:ext>
            </a:extLst>
          </p:cNvPr>
          <p:cNvSpPr txBox="1"/>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39031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67A36-6848-394C-94EC-F08CDAFFA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DC461A-F60C-7346-9416-A652C56BB6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88E235-983A-EF47-8441-AC932ACE336A}"/>
              </a:ext>
            </a:extLst>
          </p:cNvPr>
          <p:cNvSpPr>
            <a:spLocks noGrp="1"/>
          </p:cNvSpPr>
          <p:nvPr>
            <p:ph type="dt" sz="half" idx="10"/>
          </p:nvPr>
        </p:nvSpPr>
        <p:spPr/>
        <p:txBody>
          <a:bodyPr/>
          <a:lstStyle/>
          <a:p>
            <a:fld id="{E6A62B0D-A496-3C47-AED8-061058B0043B}" type="datetimeFigureOut">
              <a:rPr lang="en-US" smtClean="0"/>
              <a:t>11/10/2021</a:t>
            </a:fld>
            <a:endParaRPr lang="en-US"/>
          </a:p>
        </p:txBody>
      </p:sp>
      <p:sp>
        <p:nvSpPr>
          <p:cNvPr id="5" name="Footer Placeholder 4">
            <a:extLst>
              <a:ext uri="{FF2B5EF4-FFF2-40B4-BE49-F238E27FC236}">
                <a16:creationId xmlns:a16="http://schemas.microsoft.com/office/drawing/2014/main" id="{8D23EE28-2A4B-1045-8C48-EA8FD22DB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2E0F6-7CAB-1740-8D31-B9D7422FD14D}"/>
              </a:ext>
            </a:extLst>
          </p:cNvPr>
          <p:cNvSpPr>
            <a:spLocks noGrp="1"/>
          </p:cNvSpPr>
          <p:nvPr>
            <p:ph type="sldNum" sz="quarter" idx="12"/>
          </p:nvPr>
        </p:nvSpPr>
        <p:spPr/>
        <p:txBody>
          <a:bodyPr/>
          <a:lstStyle/>
          <a:p>
            <a:fld id="{6102B8EB-9239-D44B-9BF6-D2CB28F69299}" type="slidenum">
              <a:rPr lang="en-US" smtClean="0"/>
              <a:t>‹#›</a:t>
            </a:fld>
            <a:endParaRPr lang="en-US"/>
          </a:p>
        </p:txBody>
      </p:sp>
      <p:pic>
        <p:nvPicPr>
          <p:cNvPr id="8" name="Picture 7">
            <a:extLst>
              <a:ext uri="{FF2B5EF4-FFF2-40B4-BE49-F238E27FC236}">
                <a16:creationId xmlns:a16="http://schemas.microsoft.com/office/drawing/2014/main" id="{B61428C2-CC38-A247-B568-74ACF516CB8B}"/>
              </a:ext>
            </a:extLst>
          </p:cNvPr>
          <p:cNvPicPr>
            <a:picLocks noChangeAspect="1"/>
          </p:cNvPicPr>
          <p:nvPr userDrawn="1"/>
        </p:nvPicPr>
        <p:blipFill>
          <a:blip r:embed="rId2"/>
          <a:stretch>
            <a:fillRect/>
          </a:stretch>
        </p:blipFill>
        <p:spPr>
          <a:xfrm>
            <a:off x="11147248" y="6233375"/>
            <a:ext cx="841552" cy="488100"/>
          </a:xfrm>
          <a:prstGeom prst="rect">
            <a:avLst/>
          </a:prstGeom>
        </p:spPr>
      </p:pic>
    </p:spTree>
    <p:extLst>
      <p:ext uri="{BB962C8B-B14F-4D97-AF65-F5344CB8AC3E}">
        <p14:creationId xmlns:p14="http://schemas.microsoft.com/office/powerpoint/2010/main" val="257636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3967-8321-174B-A40B-B2D3A87AE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FA8B1F-FE27-6F44-91E2-8682A0374A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AB3D7-C25B-5148-B711-0FC3A82D7C1B}"/>
              </a:ext>
            </a:extLst>
          </p:cNvPr>
          <p:cNvSpPr>
            <a:spLocks noGrp="1"/>
          </p:cNvSpPr>
          <p:nvPr>
            <p:ph type="dt" sz="half" idx="10"/>
          </p:nvPr>
        </p:nvSpPr>
        <p:spPr/>
        <p:txBody>
          <a:bodyPr/>
          <a:lstStyle/>
          <a:p>
            <a:fld id="{E6A62B0D-A496-3C47-AED8-061058B0043B}" type="datetimeFigureOut">
              <a:rPr lang="en-US" smtClean="0"/>
              <a:t>11/10/2021</a:t>
            </a:fld>
            <a:endParaRPr lang="en-US"/>
          </a:p>
        </p:txBody>
      </p:sp>
      <p:sp>
        <p:nvSpPr>
          <p:cNvPr id="5" name="Footer Placeholder 4">
            <a:extLst>
              <a:ext uri="{FF2B5EF4-FFF2-40B4-BE49-F238E27FC236}">
                <a16:creationId xmlns:a16="http://schemas.microsoft.com/office/drawing/2014/main" id="{5C417286-B3E5-FC49-866B-9ECE8C910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ADDFF-D124-7549-99F3-2D25F5C2851E}"/>
              </a:ext>
            </a:extLst>
          </p:cNvPr>
          <p:cNvSpPr>
            <a:spLocks noGrp="1"/>
          </p:cNvSpPr>
          <p:nvPr>
            <p:ph type="sldNum" sz="quarter" idx="12"/>
          </p:nvPr>
        </p:nvSpPr>
        <p:spPr/>
        <p:txBody>
          <a:bodyPr/>
          <a:lstStyle/>
          <a:p>
            <a:fld id="{6102B8EB-9239-D44B-9BF6-D2CB28F69299}" type="slidenum">
              <a:rPr lang="en-US" smtClean="0"/>
              <a:t>‹#›</a:t>
            </a:fld>
            <a:endParaRPr lang="en-US"/>
          </a:p>
        </p:txBody>
      </p:sp>
    </p:spTree>
    <p:extLst>
      <p:ext uri="{BB962C8B-B14F-4D97-AF65-F5344CB8AC3E}">
        <p14:creationId xmlns:p14="http://schemas.microsoft.com/office/powerpoint/2010/main" val="4343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CA27FE-90BE-0C49-899F-5F8F8CF2DA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795F4-2D39-A24E-BEB7-C9F3920ADD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1A41C-67FF-2A40-9948-C59225CA75B7}"/>
              </a:ext>
            </a:extLst>
          </p:cNvPr>
          <p:cNvSpPr>
            <a:spLocks noGrp="1"/>
          </p:cNvSpPr>
          <p:nvPr>
            <p:ph type="dt" sz="half" idx="10"/>
          </p:nvPr>
        </p:nvSpPr>
        <p:spPr/>
        <p:txBody>
          <a:bodyPr/>
          <a:lstStyle/>
          <a:p>
            <a:fld id="{E6A62B0D-A496-3C47-AED8-061058B0043B}" type="datetimeFigureOut">
              <a:rPr lang="en-US" smtClean="0"/>
              <a:t>11/10/2021</a:t>
            </a:fld>
            <a:endParaRPr lang="en-US"/>
          </a:p>
        </p:txBody>
      </p:sp>
      <p:sp>
        <p:nvSpPr>
          <p:cNvPr id="5" name="Footer Placeholder 4">
            <a:extLst>
              <a:ext uri="{FF2B5EF4-FFF2-40B4-BE49-F238E27FC236}">
                <a16:creationId xmlns:a16="http://schemas.microsoft.com/office/drawing/2014/main" id="{4271E763-15D0-6340-B73A-4FBB786B1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7EDA3-DA94-EF4B-9CEF-5A55968A5B10}"/>
              </a:ext>
            </a:extLst>
          </p:cNvPr>
          <p:cNvSpPr>
            <a:spLocks noGrp="1"/>
          </p:cNvSpPr>
          <p:nvPr>
            <p:ph type="sldNum" sz="quarter" idx="12"/>
          </p:nvPr>
        </p:nvSpPr>
        <p:spPr/>
        <p:txBody>
          <a:bodyPr/>
          <a:lstStyle/>
          <a:p>
            <a:fld id="{6102B8EB-9239-D44B-9BF6-D2CB28F69299}" type="slidenum">
              <a:rPr lang="en-US" smtClean="0"/>
              <a:t>‹#›</a:t>
            </a:fld>
            <a:endParaRPr lang="en-US"/>
          </a:p>
        </p:txBody>
      </p:sp>
    </p:spTree>
    <p:extLst>
      <p:ext uri="{BB962C8B-B14F-4D97-AF65-F5344CB8AC3E}">
        <p14:creationId xmlns:p14="http://schemas.microsoft.com/office/powerpoint/2010/main" val="3428991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27382" y="3236979"/>
            <a:ext cx="11233149" cy="825388"/>
          </a:xfrm>
        </p:spPr>
        <p:txBody>
          <a:bodyPr/>
          <a:lstStyle>
            <a:lvl1pPr algn="l">
              <a:defRPr sz="5333" b="1" i="0">
                <a:solidFill>
                  <a:schemeClr val="bg1"/>
                </a:solidFill>
                <a:latin typeface="Arial" charset="0"/>
                <a:ea typeface="Arial" charset="0"/>
                <a:cs typeface="Arial" charset="0"/>
              </a:defRPr>
            </a:lvl1pPr>
          </a:lstStyle>
          <a:p>
            <a:r>
              <a:rPr lang="en-US"/>
              <a:t>Title here (Cover option 2)</a:t>
            </a:r>
          </a:p>
        </p:txBody>
      </p:sp>
      <p:sp>
        <p:nvSpPr>
          <p:cNvPr id="7" name="Content Placeholder 2"/>
          <p:cNvSpPr>
            <a:spLocks noGrp="1"/>
          </p:cNvSpPr>
          <p:nvPr>
            <p:ph idx="1" hasCustomPrompt="1"/>
          </p:nvPr>
        </p:nvSpPr>
        <p:spPr>
          <a:xfrm>
            <a:off x="535327" y="4197085"/>
            <a:ext cx="11233149" cy="556728"/>
          </a:xfrm>
        </p:spPr>
        <p:txBody>
          <a:bodyPr/>
          <a:lstStyle>
            <a:lvl1pPr marL="0" indent="0" algn="l">
              <a:buClr>
                <a:srgbClr val="C9122B"/>
              </a:buClr>
              <a:buFont typeface="Lucida Grande"/>
              <a:buNone/>
              <a:defRPr sz="3733">
                <a:solidFill>
                  <a:schemeClr val="bg1"/>
                </a:solidFill>
              </a:defRPr>
            </a:lvl1pPr>
            <a:lvl2pPr marL="463534" indent="-222242">
              <a:buClr>
                <a:srgbClr val="C9122B"/>
              </a:buClr>
              <a:buFont typeface="Lucida Grande"/>
              <a:buChar char="■"/>
              <a:defRPr/>
            </a:lvl2pPr>
            <a:lvl3pPr marL="717526" indent="-251875">
              <a:buClr>
                <a:srgbClr val="C9122B"/>
              </a:buClr>
              <a:buFont typeface="Lucida Grande"/>
              <a:buChar char="■"/>
              <a:defRPr/>
            </a:lvl3pPr>
            <a:lvl4pPr marL="950351" indent="-230710">
              <a:buClr>
                <a:srgbClr val="C9122B"/>
              </a:buClr>
              <a:buFont typeface="Lucida Grande"/>
              <a:buChar char="■"/>
              <a:defRPr sz="2400"/>
            </a:lvl4pPr>
            <a:lvl5pPr marL="1197991" indent="-245525">
              <a:buClr>
                <a:srgbClr val="C9122B"/>
              </a:buClr>
              <a:buFont typeface="Lucida Grande"/>
              <a:buChar char="■"/>
              <a:defRPr sz="2400"/>
            </a:lvl5pPr>
          </a:lstStyle>
          <a:p>
            <a:pPr lvl="0"/>
            <a:r>
              <a:rPr lang="en-US"/>
              <a:t>Subtitle here</a:t>
            </a:r>
          </a:p>
        </p:txBody>
      </p:sp>
    </p:spTree>
    <p:extLst>
      <p:ext uri="{BB962C8B-B14F-4D97-AF65-F5344CB8AC3E}">
        <p14:creationId xmlns:p14="http://schemas.microsoft.com/office/powerpoint/2010/main" val="2464604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C479-8E4C-D647-9866-FCD9CFA283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AF51A-B2C4-3C4D-9D5F-5240E60701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0AEB3-ED41-0D43-A48A-29AD20CD1564}"/>
              </a:ext>
            </a:extLst>
          </p:cNvPr>
          <p:cNvSpPr>
            <a:spLocks noGrp="1"/>
          </p:cNvSpPr>
          <p:nvPr>
            <p:ph type="dt" sz="half" idx="10"/>
          </p:nvPr>
        </p:nvSpPr>
        <p:spPr/>
        <p:txBody>
          <a:bodyPr/>
          <a:lstStyle/>
          <a:p>
            <a:fld id="{E6A62B0D-A496-3C47-AED8-061058B0043B}" type="datetimeFigureOut">
              <a:rPr lang="en-US" smtClean="0"/>
              <a:t>11/10/2021</a:t>
            </a:fld>
            <a:endParaRPr lang="en-US"/>
          </a:p>
        </p:txBody>
      </p:sp>
      <p:sp>
        <p:nvSpPr>
          <p:cNvPr id="5" name="Footer Placeholder 4">
            <a:extLst>
              <a:ext uri="{FF2B5EF4-FFF2-40B4-BE49-F238E27FC236}">
                <a16:creationId xmlns:a16="http://schemas.microsoft.com/office/drawing/2014/main" id="{96189F32-2220-C84C-A46A-81629E271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D478E-F7CB-8646-98C3-B59DE9EAA278}"/>
              </a:ext>
            </a:extLst>
          </p:cNvPr>
          <p:cNvSpPr>
            <a:spLocks noGrp="1"/>
          </p:cNvSpPr>
          <p:nvPr>
            <p:ph type="sldNum" sz="quarter" idx="12"/>
          </p:nvPr>
        </p:nvSpPr>
        <p:spPr/>
        <p:txBody>
          <a:bodyPr/>
          <a:lstStyle/>
          <a:p>
            <a:fld id="{6102B8EB-9239-D44B-9BF6-D2CB28F69299}" type="slidenum">
              <a:rPr lang="en-US" smtClean="0"/>
              <a:t>‹#›</a:t>
            </a:fld>
            <a:endParaRPr lang="en-US"/>
          </a:p>
        </p:txBody>
      </p:sp>
    </p:spTree>
    <p:extLst>
      <p:ext uri="{BB962C8B-B14F-4D97-AF65-F5344CB8AC3E}">
        <p14:creationId xmlns:p14="http://schemas.microsoft.com/office/powerpoint/2010/main" val="397697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26B1-408B-7E45-A663-080377AE8D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AEF9E9-EA9D-1244-A48E-1DF1F7C2F6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1048FE-1031-274E-9CA1-011B6FF7FB4F}"/>
              </a:ext>
            </a:extLst>
          </p:cNvPr>
          <p:cNvSpPr>
            <a:spLocks noGrp="1"/>
          </p:cNvSpPr>
          <p:nvPr>
            <p:ph type="dt" sz="half" idx="10"/>
          </p:nvPr>
        </p:nvSpPr>
        <p:spPr/>
        <p:txBody>
          <a:bodyPr/>
          <a:lstStyle/>
          <a:p>
            <a:fld id="{E6A62B0D-A496-3C47-AED8-061058B0043B}" type="datetimeFigureOut">
              <a:rPr lang="en-US" smtClean="0"/>
              <a:t>11/10/2021</a:t>
            </a:fld>
            <a:endParaRPr lang="en-US"/>
          </a:p>
        </p:txBody>
      </p:sp>
      <p:sp>
        <p:nvSpPr>
          <p:cNvPr id="5" name="Footer Placeholder 4">
            <a:extLst>
              <a:ext uri="{FF2B5EF4-FFF2-40B4-BE49-F238E27FC236}">
                <a16:creationId xmlns:a16="http://schemas.microsoft.com/office/drawing/2014/main" id="{25EBBF5D-773B-264C-97E2-F3CE2E6BC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A91F5-CD45-1644-A351-5E4668F65C6C}"/>
              </a:ext>
            </a:extLst>
          </p:cNvPr>
          <p:cNvSpPr>
            <a:spLocks noGrp="1"/>
          </p:cNvSpPr>
          <p:nvPr>
            <p:ph type="sldNum" sz="quarter" idx="12"/>
          </p:nvPr>
        </p:nvSpPr>
        <p:spPr/>
        <p:txBody>
          <a:bodyPr/>
          <a:lstStyle/>
          <a:p>
            <a:fld id="{6102B8EB-9239-D44B-9BF6-D2CB28F69299}" type="slidenum">
              <a:rPr lang="en-US" smtClean="0"/>
              <a:t>‹#›</a:t>
            </a:fld>
            <a:endParaRPr lang="en-US"/>
          </a:p>
        </p:txBody>
      </p:sp>
    </p:spTree>
    <p:extLst>
      <p:ext uri="{BB962C8B-B14F-4D97-AF65-F5344CB8AC3E}">
        <p14:creationId xmlns:p14="http://schemas.microsoft.com/office/powerpoint/2010/main" val="313954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2EFE6-DB8C-A340-96CA-75DAB55187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61FDB7-C117-D44B-9CAF-67A37AF33B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B79AB7-CA83-634F-B245-2164292E57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8491BC-6900-6D4C-89D2-9FD72EF30B5D}"/>
              </a:ext>
            </a:extLst>
          </p:cNvPr>
          <p:cNvSpPr>
            <a:spLocks noGrp="1"/>
          </p:cNvSpPr>
          <p:nvPr>
            <p:ph type="dt" sz="half" idx="10"/>
          </p:nvPr>
        </p:nvSpPr>
        <p:spPr/>
        <p:txBody>
          <a:bodyPr/>
          <a:lstStyle/>
          <a:p>
            <a:fld id="{E6A62B0D-A496-3C47-AED8-061058B0043B}" type="datetimeFigureOut">
              <a:rPr lang="en-US" smtClean="0"/>
              <a:t>11/10/2021</a:t>
            </a:fld>
            <a:endParaRPr lang="en-US"/>
          </a:p>
        </p:txBody>
      </p:sp>
      <p:sp>
        <p:nvSpPr>
          <p:cNvPr id="6" name="Footer Placeholder 5">
            <a:extLst>
              <a:ext uri="{FF2B5EF4-FFF2-40B4-BE49-F238E27FC236}">
                <a16:creationId xmlns:a16="http://schemas.microsoft.com/office/drawing/2014/main" id="{F678BA3D-EBB1-C24B-A1D4-85AD6C553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4566E6-57E8-3045-B838-25D5A4BE57D8}"/>
              </a:ext>
            </a:extLst>
          </p:cNvPr>
          <p:cNvSpPr>
            <a:spLocks noGrp="1"/>
          </p:cNvSpPr>
          <p:nvPr>
            <p:ph type="sldNum" sz="quarter" idx="12"/>
          </p:nvPr>
        </p:nvSpPr>
        <p:spPr/>
        <p:txBody>
          <a:bodyPr/>
          <a:lstStyle/>
          <a:p>
            <a:fld id="{6102B8EB-9239-D44B-9BF6-D2CB28F69299}" type="slidenum">
              <a:rPr lang="en-US" smtClean="0"/>
              <a:t>‹#›</a:t>
            </a:fld>
            <a:endParaRPr lang="en-US"/>
          </a:p>
        </p:txBody>
      </p:sp>
    </p:spTree>
    <p:extLst>
      <p:ext uri="{BB962C8B-B14F-4D97-AF65-F5344CB8AC3E}">
        <p14:creationId xmlns:p14="http://schemas.microsoft.com/office/powerpoint/2010/main" val="236658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0D16-5FF7-C949-9D22-A609FD0CCB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9E6997-3D48-C248-B634-6719BD7A24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16BC89-A510-1D40-AF6A-28E7E1DB5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D8A887-833E-E241-A064-5DAE7AECA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6017F7-7704-7844-871E-FB51674621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29DEA4-4623-4349-8BF7-F280AA16EADC}"/>
              </a:ext>
            </a:extLst>
          </p:cNvPr>
          <p:cNvSpPr>
            <a:spLocks noGrp="1"/>
          </p:cNvSpPr>
          <p:nvPr>
            <p:ph type="dt" sz="half" idx="10"/>
          </p:nvPr>
        </p:nvSpPr>
        <p:spPr/>
        <p:txBody>
          <a:bodyPr/>
          <a:lstStyle/>
          <a:p>
            <a:fld id="{E6A62B0D-A496-3C47-AED8-061058B0043B}" type="datetimeFigureOut">
              <a:rPr lang="en-US" smtClean="0"/>
              <a:t>11/10/2021</a:t>
            </a:fld>
            <a:endParaRPr lang="en-US"/>
          </a:p>
        </p:txBody>
      </p:sp>
      <p:sp>
        <p:nvSpPr>
          <p:cNvPr id="8" name="Footer Placeholder 7">
            <a:extLst>
              <a:ext uri="{FF2B5EF4-FFF2-40B4-BE49-F238E27FC236}">
                <a16:creationId xmlns:a16="http://schemas.microsoft.com/office/drawing/2014/main" id="{0FFB7F54-93D9-2E46-9DE4-9DA2E20AFE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B5461B-19AB-534A-9B74-03B61C9F880B}"/>
              </a:ext>
            </a:extLst>
          </p:cNvPr>
          <p:cNvSpPr>
            <a:spLocks noGrp="1"/>
          </p:cNvSpPr>
          <p:nvPr>
            <p:ph type="sldNum" sz="quarter" idx="12"/>
          </p:nvPr>
        </p:nvSpPr>
        <p:spPr/>
        <p:txBody>
          <a:bodyPr/>
          <a:lstStyle/>
          <a:p>
            <a:fld id="{6102B8EB-9239-D44B-9BF6-D2CB28F69299}" type="slidenum">
              <a:rPr lang="en-US" smtClean="0"/>
              <a:t>‹#›</a:t>
            </a:fld>
            <a:endParaRPr lang="en-US"/>
          </a:p>
        </p:txBody>
      </p:sp>
    </p:spTree>
    <p:extLst>
      <p:ext uri="{BB962C8B-B14F-4D97-AF65-F5344CB8AC3E}">
        <p14:creationId xmlns:p14="http://schemas.microsoft.com/office/powerpoint/2010/main" val="357912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31189-F1B5-B74B-B743-C3B9A2981B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E0A09F-61C3-F14C-B78E-336094C2A970}"/>
              </a:ext>
            </a:extLst>
          </p:cNvPr>
          <p:cNvSpPr>
            <a:spLocks noGrp="1"/>
          </p:cNvSpPr>
          <p:nvPr>
            <p:ph type="dt" sz="half" idx="10"/>
          </p:nvPr>
        </p:nvSpPr>
        <p:spPr/>
        <p:txBody>
          <a:bodyPr/>
          <a:lstStyle/>
          <a:p>
            <a:fld id="{E6A62B0D-A496-3C47-AED8-061058B0043B}" type="datetimeFigureOut">
              <a:rPr lang="en-US" smtClean="0"/>
              <a:t>11/10/2021</a:t>
            </a:fld>
            <a:endParaRPr lang="en-US"/>
          </a:p>
        </p:txBody>
      </p:sp>
      <p:sp>
        <p:nvSpPr>
          <p:cNvPr id="4" name="Footer Placeholder 3">
            <a:extLst>
              <a:ext uri="{FF2B5EF4-FFF2-40B4-BE49-F238E27FC236}">
                <a16:creationId xmlns:a16="http://schemas.microsoft.com/office/drawing/2014/main" id="{4513D1E0-E73A-8847-A983-658BA3FED7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552E93-AA60-0D4A-BBA3-25D7DBE5FFF5}"/>
              </a:ext>
            </a:extLst>
          </p:cNvPr>
          <p:cNvSpPr>
            <a:spLocks noGrp="1"/>
          </p:cNvSpPr>
          <p:nvPr>
            <p:ph type="sldNum" sz="quarter" idx="12"/>
          </p:nvPr>
        </p:nvSpPr>
        <p:spPr/>
        <p:txBody>
          <a:bodyPr/>
          <a:lstStyle/>
          <a:p>
            <a:fld id="{6102B8EB-9239-D44B-9BF6-D2CB28F69299}" type="slidenum">
              <a:rPr lang="en-US" smtClean="0"/>
              <a:t>‹#›</a:t>
            </a:fld>
            <a:endParaRPr lang="en-US"/>
          </a:p>
        </p:txBody>
      </p:sp>
    </p:spTree>
    <p:extLst>
      <p:ext uri="{BB962C8B-B14F-4D97-AF65-F5344CB8AC3E}">
        <p14:creationId xmlns:p14="http://schemas.microsoft.com/office/powerpoint/2010/main" val="130057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99EE2-E978-9943-823E-53B9D945DE23}"/>
              </a:ext>
            </a:extLst>
          </p:cNvPr>
          <p:cNvSpPr>
            <a:spLocks noGrp="1"/>
          </p:cNvSpPr>
          <p:nvPr>
            <p:ph type="dt" sz="half" idx="10"/>
          </p:nvPr>
        </p:nvSpPr>
        <p:spPr/>
        <p:txBody>
          <a:bodyPr/>
          <a:lstStyle/>
          <a:p>
            <a:fld id="{E6A62B0D-A496-3C47-AED8-061058B0043B}" type="datetimeFigureOut">
              <a:rPr lang="en-US" smtClean="0"/>
              <a:t>11/10/2021</a:t>
            </a:fld>
            <a:endParaRPr lang="en-US"/>
          </a:p>
        </p:txBody>
      </p:sp>
      <p:sp>
        <p:nvSpPr>
          <p:cNvPr id="3" name="Footer Placeholder 2">
            <a:extLst>
              <a:ext uri="{FF2B5EF4-FFF2-40B4-BE49-F238E27FC236}">
                <a16:creationId xmlns:a16="http://schemas.microsoft.com/office/drawing/2014/main" id="{937C99C6-274C-8D47-AB49-9AD9FEF901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275F5D-CD31-1E4B-9CC6-B67BDBC64588}"/>
              </a:ext>
            </a:extLst>
          </p:cNvPr>
          <p:cNvSpPr>
            <a:spLocks noGrp="1"/>
          </p:cNvSpPr>
          <p:nvPr>
            <p:ph type="sldNum" sz="quarter" idx="12"/>
          </p:nvPr>
        </p:nvSpPr>
        <p:spPr/>
        <p:txBody>
          <a:bodyPr/>
          <a:lstStyle/>
          <a:p>
            <a:fld id="{6102B8EB-9239-D44B-9BF6-D2CB28F69299}" type="slidenum">
              <a:rPr lang="en-US" smtClean="0"/>
              <a:t>‹#›</a:t>
            </a:fld>
            <a:endParaRPr lang="en-US"/>
          </a:p>
        </p:txBody>
      </p:sp>
    </p:spTree>
    <p:extLst>
      <p:ext uri="{BB962C8B-B14F-4D97-AF65-F5344CB8AC3E}">
        <p14:creationId xmlns:p14="http://schemas.microsoft.com/office/powerpoint/2010/main" val="359358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8DBC2-527E-5F40-95E0-191F93B493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05CA08-13D0-194A-ABF7-4CFCEAC2E4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72EFC3-E4BC-4C45-BC32-FA5E26B3B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6C7B7D-47B1-D341-A4E5-3BD7B1762258}"/>
              </a:ext>
            </a:extLst>
          </p:cNvPr>
          <p:cNvSpPr>
            <a:spLocks noGrp="1"/>
          </p:cNvSpPr>
          <p:nvPr>
            <p:ph type="dt" sz="half" idx="10"/>
          </p:nvPr>
        </p:nvSpPr>
        <p:spPr/>
        <p:txBody>
          <a:bodyPr/>
          <a:lstStyle/>
          <a:p>
            <a:fld id="{E6A62B0D-A496-3C47-AED8-061058B0043B}" type="datetimeFigureOut">
              <a:rPr lang="en-US" smtClean="0"/>
              <a:t>11/10/2021</a:t>
            </a:fld>
            <a:endParaRPr lang="en-US"/>
          </a:p>
        </p:txBody>
      </p:sp>
      <p:sp>
        <p:nvSpPr>
          <p:cNvPr id="6" name="Footer Placeholder 5">
            <a:extLst>
              <a:ext uri="{FF2B5EF4-FFF2-40B4-BE49-F238E27FC236}">
                <a16:creationId xmlns:a16="http://schemas.microsoft.com/office/drawing/2014/main" id="{63765155-26E4-BE40-ABA7-6EA5BE606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87A1A9-6DF0-5641-904F-75AB32E0F993}"/>
              </a:ext>
            </a:extLst>
          </p:cNvPr>
          <p:cNvSpPr>
            <a:spLocks noGrp="1"/>
          </p:cNvSpPr>
          <p:nvPr>
            <p:ph type="sldNum" sz="quarter" idx="12"/>
          </p:nvPr>
        </p:nvSpPr>
        <p:spPr/>
        <p:txBody>
          <a:bodyPr/>
          <a:lstStyle/>
          <a:p>
            <a:fld id="{6102B8EB-9239-D44B-9BF6-D2CB28F69299}" type="slidenum">
              <a:rPr lang="en-US" smtClean="0"/>
              <a:t>‹#›</a:t>
            </a:fld>
            <a:endParaRPr lang="en-US"/>
          </a:p>
        </p:txBody>
      </p:sp>
    </p:spTree>
    <p:extLst>
      <p:ext uri="{BB962C8B-B14F-4D97-AF65-F5344CB8AC3E}">
        <p14:creationId xmlns:p14="http://schemas.microsoft.com/office/powerpoint/2010/main" val="659610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2CC3-6EFB-4848-95E3-37D815AD0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23D5DD-830A-0F43-A333-C7A2CA967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FAF123-A051-F748-B69B-6116AA6C2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40EABB-45A3-1141-B484-50663D808C2A}"/>
              </a:ext>
            </a:extLst>
          </p:cNvPr>
          <p:cNvSpPr>
            <a:spLocks noGrp="1"/>
          </p:cNvSpPr>
          <p:nvPr>
            <p:ph type="dt" sz="half" idx="10"/>
          </p:nvPr>
        </p:nvSpPr>
        <p:spPr/>
        <p:txBody>
          <a:bodyPr/>
          <a:lstStyle/>
          <a:p>
            <a:fld id="{E6A62B0D-A496-3C47-AED8-061058B0043B}" type="datetimeFigureOut">
              <a:rPr lang="en-US" smtClean="0"/>
              <a:t>11/10/2021</a:t>
            </a:fld>
            <a:endParaRPr lang="en-US"/>
          </a:p>
        </p:txBody>
      </p:sp>
      <p:sp>
        <p:nvSpPr>
          <p:cNvPr id="6" name="Footer Placeholder 5">
            <a:extLst>
              <a:ext uri="{FF2B5EF4-FFF2-40B4-BE49-F238E27FC236}">
                <a16:creationId xmlns:a16="http://schemas.microsoft.com/office/drawing/2014/main" id="{D15C0B18-77F0-2B47-8649-2153E03FC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64C0F7-354C-5744-AD08-013810C72336}"/>
              </a:ext>
            </a:extLst>
          </p:cNvPr>
          <p:cNvSpPr>
            <a:spLocks noGrp="1"/>
          </p:cNvSpPr>
          <p:nvPr>
            <p:ph type="sldNum" sz="quarter" idx="12"/>
          </p:nvPr>
        </p:nvSpPr>
        <p:spPr/>
        <p:txBody>
          <a:bodyPr/>
          <a:lstStyle/>
          <a:p>
            <a:fld id="{6102B8EB-9239-D44B-9BF6-D2CB28F69299}" type="slidenum">
              <a:rPr lang="en-US" smtClean="0"/>
              <a:t>‹#›</a:t>
            </a:fld>
            <a:endParaRPr lang="en-US"/>
          </a:p>
        </p:txBody>
      </p:sp>
    </p:spTree>
    <p:extLst>
      <p:ext uri="{BB962C8B-B14F-4D97-AF65-F5344CB8AC3E}">
        <p14:creationId xmlns:p14="http://schemas.microsoft.com/office/powerpoint/2010/main" val="36673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B2E0E5-568F-9A46-A9C6-13AD88F33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A0CA03-6B06-0B44-86F0-9DE4E3CF63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B753A-6843-3048-8727-0EC58B0EB3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62B0D-A496-3C47-AED8-061058B0043B}" type="datetimeFigureOut">
              <a:rPr lang="en-US" smtClean="0"/>
              <a:t>11/10/2021</a:t>
            </a:fld>
            <a:endParaRPr lang="en-US"/>
          </a:p>
        </p:txBody>
      </p:sp>
      <p:sp>
        <p:nvSpPr>
          <p:cNvPr id="5" name="Footer Placeholder 4">
            <a:extLst>
              <a:ext uri="{FF2B5EF4-FFF2-40B4-BE49-F238E27FC236}">
                <a16:creationId xmlns:a16="http://schemas.microsoft.com/office/drawing/2014/main" id="{9E87EFA9-36EA-D44E-99BB-9CC6DD8C25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BF7A3D-26DA-0142-A43D-8174B23D09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2B8EB-9239-D44B-9BF6-D2CB28F69299}" type="slidenum">
              <a:rPr lang="en-US" smtClean="0"/>
              <a:t>‹#›</a:t>
            </a:fld>
            <a:endParaRPr lang="en-US"/>
          </a:p>
        </p:txBody>
      </p:sp>
    </p:spTree>
    <p:extLst>
      <p:ext uri="{BB962C8B-B14F-4D97-AF65-F5344CB8AC3E}">
        <p14:creationId xmlns:p14="http://schemas.microsoft.com/office/powerpoint/2010/main" val="1675593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jp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4.jp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26.svg"/><Relationship Id="rId4" Type="http://schemas.openxmlformats.org/officeDocument/2006/relationships/diagramData" Target="../diagrams/data4.xml"/><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14/relationships/chartEx" Target="../charts/chartEx1.xml"/><Relationship Id="rId7" Type="http://schemas.microsoft.com/office/2014/relationships/chartEx" Target="../charts/chartEx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0.png"/><Relationship Id="rId5" Type="http://schemas.microsoft.com/office/2014/relationships/chartEx" Target="../charts/chartEx2.xml"/><Relationship Id="rId4" Type="http://schemas.openxmlformats.org/officeDocument/2006/relationships/image" Target="../media/image8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ity, University of London logo.&#10;&#10;Academic excellence for business and the professions">
            <a:extLst>
              <a:ext uri="{FF2B5EF4-FFF2-40B4-BE49-F238E27FC236}">
                <a16:creationId xmlns:a16="http://schemas.microsoft.com/office/drawing/2014/main" id="{A84A3637-65D2-4067-BA7A-EB69D53626C3}"/>
              </a:ext>
            </a:extLst>
          </p:cNvPr>
          <p:cNvPicPr>
            <a:picLocks noGrp="1" noChangeAspect="1"/>
          </p:cNvPicPr>
          <p:nvPr>
            <p:ph idx="1"/>
          </p:nvPr>
        </p:nvPicPr>
        <p:blipFill>
          <a:blip r:embed="rId3"/>
          <a:stretch>
            <a:fillRect/>
          </a:stretch>
        </p:blipFill>
        <p:spPr>
          <a:xfrm>
            <a:off x="-41097" y="0"/>
            <a:ext cx="12192000" cy="6858005"/>
          </a:xfrm>
        </p:spPr>
      </p:pic>
      <p:sp>
        <p:nvSpPr>
          <p:cNvPr id="2" name="Title 1"/>
          <p:cNvSpPr>
            <a:spLocks noGrp="1"/>
          </p:cNvSpPr>
          <p:nvPr>
            <p:ph type="title"/>
          </p:nvPr>
        </p:nvSpPr>
        <p:spPr>
          <a:xfrm>
            <a:off x="438328" y="3530096"/>
            <a:ext cx="11233149" cy="3136419"/>
          </a:xfrm>
        </p:spPr>
        <p:txBody>
          <a:bodyPr vert="horz" lIns="91440" tIns="45720" rIns="91440" bIns="45720" rtlCol="0" anchor="ctr">
            <a:noAutofit/>
          </a:bodyPr>
          <a:lstStyle/>
          <a:p>
            <a:r>
              <a:rPr lang="en-US" sz="3700" dirty="0">
                <a:latin typeface="Arial"/>
                <a:cs typeface="Arial"/>
              </a:rPr>
              <a:t>2020-21 Student Digital Experience Insight Survey Findings</a:t>
            </a:r>
            <a:br>
              <a:rPr lang="en-GB" sz="3700" dirty="0">
                <a:latin typeface="Arial"/>
                <a:cs typeface="Arial"/>
              </a:rPr>
            </a:br>
            <a:br>
              <a:rPr lang="en-GB" sz="3700" dirty="0">
                <a:latin typeface="Arial"/>
                <a:cs typeface="Arial"/>
              </a:rPr>
            </a:br>
            <a:r>
              <a:rPr lang="en-GB" sz="2800" b="0" dirty="0">
                <a:latin typeface="Arial"/>
                <a:cs typeface="Arial"/>
              </a:rPr>
              <a:t>Lauren Regan - Digital Literacies Coordinator , </a:t>
            </a:r>
            <a:r>
              <a:rPr lang="en-GB" sz="2800" b="0" dirty="0" err="1">
                <a:latin typeface="Arial"/>
                <a:cs typeface="Arial"/>
              </a:rPr>
              <a:t>LEaD</a:t>
            </a:r>
            <a:br>
              <a:rPr lang="en-GB" sz="2800" b="0" dirty="0">
                <a:latin typeface="Arial"/>
                <a:cs typeface="Arial"/>
              </a:rPr>
            </a:br>
            <a:r>
              <a:rPr lang="en-GB" sz="2800" b="0" dirty="0">
                <a:latin typeface="Arial"/>
                <a:cs typeface="Arial"/>
              </a:rPr>
              <a:t>Dr Julie Voce - Head of Digital Education, </a:t>
            </a:r>
            <a:r>
              <a:rPr lang="en-GB" sz="2800" b="0" dirty="0" err="1">
                <a:latin typeface="Arial"/>
                <a:cs typeface="Arial"/>
              </a:rPr>
              <a:t>LEaD</a:t>
            </a:r>
            <a:br>
              <a:rPr lang="en-GB" sz="2800" dirty="0">
                <a:latin typeface="Arial"/>
                <a:cs typeface="Arial"/>
              </a:rPr>
            </a:br>
            <a:br>
              <a:rPr lang="en-GB" sz="2400" dirty="0">
                <a:latin typeface="Arial"/>
                <a:cs typeface="Arial"/>
              </a:rPr>
            </a:br>
            <a:r>
              <a:rPr lang="en-GB" sz="2800" dirty="0">
                <a:latin typeface="Arial"/>
                <a:cs typeface="Arial"/>
              </a:rPr>
              <a:t>Carolyne </a:t>
            </a:r>
            <a:r>
              <a:rPr lang="en-GB" sz="2800" dirty="0" err="1">
                <a:latin typeface="Arial"/>
                <a:cs typeface="Arial"/>
              </a:rPr>
              <a:t>Lunga</a:t>
            </a:r>
            <a:r>
              <a:rPr lang="en-GB" sz="2800" dirty="0">
                <a:latin typeface="Arial"/>
                <a:cs typeface="Arial"/>
              </a:rPr>
              <a:t> - </a:t>
            </a:r>
            <a:r>
              <a:rPr lang="en-GB" sz="2800" b="0" dirty="0">
                <a:latin typeface="Arial"/>
                <a:cs typeface="Arial"/>
              </a:rPr>
              <a:t>Student Digital Assistant</a:t>
            </a:r>
            <a:br>
              <a:rPr lang="en-GB" sz="2800" dirty="0">
                <a:latin typeface="Arial"/>
                <a:cs typeface="Arial"/>
              </a:rPr>
            </a:br>
            <a:r>
              <a:rPr lang="en-GB" sz="2800" dirty="0">
                <a:latin typeface="Arial"/>
                <a:cs typeface="Arial"/>
              </a:rPr>
              <a:t>Andrei Rata - </a:t>
            </a:r>
            <a:r>
              <a:rPr lang="en-GB" sz="2800" b="0" dirty="0">
                <a:latin typeface="Arial"/>
                <a:cs typeface="Arial"/>
              </a:rPr>
              <a:t>Student Digital Assistant</a:t>
            </a:r>
            <a:br>
              <a:rPr lang="en-GB" sz="4000" dirty="0">
                <a:latin typeface="Arial"/>
                <a:cs typeface="Arial"/>
              </a:rPr>
            </a:br>
            <a:br>
              <a:rPr lang="en-GB" sz="3700" dirty="0">
                <a:latin typeface="Arial"/>
                <a:cs typeface="Arial"/>
              </a:rPr>
            </a:br>
            <a:endParaRPr lang="en-GB" sz="3700" dirty="0">
              <a:latin typeface="Arial"/>
              <a:cs typeface="Arial"/>
            </a:endParaRPr>
          </a:p>
        </p:txBody>
      </p:sp>
    </p:spTree>
    <p:extLst>
      <p:ext uri="{BB962C8B-B14F-4D97-AF65-F5344CB8AC3E}">
        <p14:creationId xmlns:p14="http://schemas.microsoft.com/office/powerpoint/2010/main" val="34583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9D409C-90FE-49CE-84B6-BC688F6311B2}"/>
              </a:ext>
            </a:extLst>
          </p:cNvPr>
          <p:cNvSpPr>
            <a:spLocks noGrp="1"/>
          </p:cNvSpPr>
          <p:nvPr>
            <p:ph type="title"/>
          </p:nvPr>
        </p:nvSpPr>
        <p:spPr>
          <a:xfrm>
            <a:off x="109182" y="1153572"/>
            <a:ext cx="3718316" cy="4461163"/>
          </a:xfrm>
        </p:spPr>
        <p:txBody>
          <a:bodyPr>
            <a:normAutofit/>
          </a:bodyPr>
          <a:lstStyle/>
          <a:p>
            <a:r>
              <a:rPr lang="en-US" dirty="0">
                <a:solidFill>
                  <a:srgbClr val="FFFFFF"/>
                </a:solidFill>
              </a:rPr>
              <a:t>Compared to the </a:t>
            </a:r>
            <a:r>
              <a:rPr lang="en-US" dirty="0" err="1">
                <a:solidFill>
                  <a:srgbClr val="FFFFFF"/>
                </a:solidFill>
              </a:rPr>
              <a:t>Jisc</a:t>
            </a:r>
            <a:r>
              <a:rPr lang="en-US" dirty="0">
                <a:solidFill>
                  <a:srgbClr val="FFFFFF"/>
                </a:solidFill>
              </a:rPr>
              <a:t> benchmark data from students at other UK HE institutions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D31AE2D-3960-41E6-86DA-48B748097806}"/>
              </a:ext>
            </a:extLst>
          </p:cNvPr>
          <p:cNvSpPr>
            <a:spLocks noGrp="1"/>
          </p:cNvSpPr>
          <p:nvPr>
            <p:ph idx="1"/>
          </p:nvPr>
        </p:nvSpPr>
        <p:spPr>
          <a:xfrm>
            <a:off x="4385663" y="953293"/>
            <a:ext cx="6906491" cy="5585619"/>
          </a:xfrm>
        </p:spPr>
        <p:txBody>
          <a:bodyPr anchor="ctr">
            <a:normAutofit fontScale="92500"/>
          </a:bodyPr>
          <a:lstStyle/>
          <a:p>
            <a:pPr marL="0" indent="0">
              <a:buNone/>
            </a:pPr>
            <a:r>
              <a:rPr lang="en-US" sz="2600" b="1" dirty="0"/>
              <a:t>City students are:</a:t>
            </a:r>
          </a:p>
          <a:p>
            <a:pPr>
              <a:lnSpc>
                <a:spcPct val="170000"/>
              </a:lnSpc>
              <a:spcAft>
                <a:spcPts val="1200"/>
              </a:spcAft>
            </a:pPr>
            <a:r>
              <a:rPr lang="en-US" sz="2400" dirty="0"/>
              <a:t>Almost twice as likely to face issues around not having a suitable device to use for learning</a:t>
            </a:r>
          </a:p>
          <a:p>
            <a:pPr>
              <a:lnSpc>
                <a:spcPct val="170000"/>
              </a:lnSpc>
              <a:spcAft>
                <a:spcPts val="1200"/>
              </a:spcAft>
            </a:pPr>
            <a:r>
              <a:rPr lang="en-US" sz="2400" dirty="0"/>
              <a:t>10% more likely to not have a safe, private place to work</a:t>
            </a:r>
          </a:p>
          <a:p>
            <a:pPr>
              <a:lnSpc>
                <a:spcPct val="170000"/>
              </a:lnSpc>
              <a:spcAft>
                <a:spcPts val="1200"/>
              </a:spcAft>
            </a:pPr>
            <a:r>
              <a:rPr lang="en-US" sz="2400" dirty="0"/>
              <a:t>Over twice as likely to have problems with accessing specialist software</a:t>
            </a:r>
          </a:p>
          <a:p>
            <a:pPr>
              <a:lnSpc>
                <a:spcPct val="170000"/>
              </a:lnSpc>
              <a:spcAft>
                <a:spcPts val="1200"/>
              </a:spcAft>
            </a:pPr>
            <a:r>
              <a:rPr lang="en-US" sz="2400" dirty="0"/>
              <a:t>20% more likely to have issues with mobile data costs</a:t>
            </a:r>
          </a:p>
          <a:p>
            <a:endParaRPr lang="en-GB" sz="2600" dirty="0"/>
          </a:p>
        </p:txBody>
      </p:sp>
    </p:spTree>
    <p:extLst>
      <p:ext uri="{BB962C8B-B14F-4D97-AF65-F5344CB8AC3E}">
        <p14:creationId xmlns:p14="http://schemas.microsoft.com/office/powerpoint/2010/main" val="10886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4">
            <a:extLst>
              <a:ext uri="{FF2B5EF4-FFF2-40B4-BE49-F238E27FC236}">
                <a16:creationId xmlns:a16="http://schemas.microsoft.com/office/drawing/2014/main" id="{06502014-3975-44B4-99C8-7CB69987E7F7}"/>
              </a:ext>
            </a:extLst>
          </p:cNvPr>
          <p:cNvGraphicFramePr>
            <a:graphicFrameLocks noGrp="1"/>
          </p:cNvGraphicFramePr>
          <p:nvPr>
            <p:ph sz="half" idx="1"/>
            <p:extLst>
              <p:ext uri="{D42A27DB-BD31-4B8C-83A1-F6EECF244321}">
                <p14:modId xmlns:p14="http://schemas.microsoft.com/office/powerpoint/2010/main" val="4279828620"/>
              </p:ext>
            </p:extLst>
          </p:nvPr>
        </p:nvGraphicFramePr>
        <p:xfrm>
          <a:off x="751609" y="785813"/>
          <a:ext cx="6949354" cy="6072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Content Placeholder 11" descr="Thought bubble with solid fill">
            <a:extLst>
              <a:ext uri="{FF2B5EF4-FFF2-40B4-BE49-F238E27FC236}">
                <a16:creationId xmlns:a16="http://schemas.microsoft.com/office/drawing/2014/main" id="{74917975-9E14-450E-B081-075F4BEAFA9D}"/>
              </a:ext>
            </a:extLst>
          </p:cNvPr>
          <p:cNvPicPr>
            <a:picLocks noGrp="1" noChangeAspect="1"/>
          </p:cNvPicPr>
          <p:nvPr>
            <p:ph sz="half" idx="2"/>
          </p:nvPr>
        </p:nvPicPr>
        <p:blipFill>
          <a:blip r:embed="rId8">
            <a:extLst>
              <a:ext uri="{96DAC541-7B7A-43D3-8B79-37D633B846F1}">
                <asvg:svgBlip xmlns:asvg="http://schemas.microsoft.com/office/drawing/2016/SVG/main" r:embed="rId9"/>
              </a:ext>
            </a:extLst>
          </a:blip>
          <a:stretch>
            <a:fillRect/>
          </a:stretch>
        </p:blipFill>
        <p:spPr>
          <a:xfrm>
            <a:off x="7058891" y="675408"/>
            <a:ext cx="5507183" cy="5507183"/>
          </a:xfrm>
        </p:spPr>
      </p:pic>
      <p:sp>
        <p:nvSpPr>
          <p:cNvPr id="13" name="TextBox 12">
            <a:extLst>
              <a:ext uri="{FF2B5EF4-FFF2-40B4-BE49-F238E27FC236}">
                <a16:creationId xmlns:a16="http://schemas.microsoft.com/office/drawing/2014/main" id="{DCCBC577-5EB9-478C-88D3-514D72761651}"/>
              </a:ext>
            </a:extLst>
          </p:cNvPr>
          <p:cNvSpPr txBox="1"/>
          <p:nvPr/>
        </p:nvSpPr>
        <p:spPr>
          <a:xfrm>
            <a:off x="8184573" y="2066065"/>
            <a:ext cx="3255818" cy="1754326"/>
          </a:xfrm>
          <a:prstGeom prst="rect">
            <a:avLst/>
          </a:prstGeom>
          <a:noFill/>
        </p:spPr>
        <p:txBody>
          <a:bodyPr wrap="square" rtlCol="0">
            <a:spAutoFit/>
          </a:bodyPr>
          <a:lstStyle/>
          <a:p>
            <a:pPr algn="ctr"/>
            <a:r>
              <a:rPr lang="en-US" sz="3600" b="1" dirty="0"/>
              <a:t>Thoughts from Student Digital Assistants</a:t>
            </a:r>
            <a:endParaRPr lang="en-GB" sz="3600" b="1" dirty="0"/>
          </a:p>
        </p:txBody>
      </p:sp>
      <p:sp>
        <p:nvSpPr>
          <p:cNvPr id="14" name="TextBox 13">
            <a:extLst>
              <a:ext uri="{FF2B5EF4-FFF2-40B4-BE49-F238E27FC236}">
                <a16:creationId xmlns:a16="http://schemas.microsoft.com/office/drawing/2014/main" id="{1234767C-65D1-4BF4-99E6-66FBA5DAA11D}"/>
              </a:ext>
            </a:extLst>
          </p:cNvPr>
          <p:cNvSpPr txBox="1"/>
          <p:nvPr/>
        </p:nvSpPr>
        <p:spPr>
          <a:xfrm>
            <a:off x="374955" y="305456"/>
            <a:ext cx="9526283" cy="523220"/>
          </a:xfrm>
          <a:prstGeom prst="rect">
            <a:avLst/>
          </a:prstGeom>
          <a:noFill/>
        </p:spPr>
        <p:txBody>
          <a:bodyPr wrap="square" rtlCol="0">
            <a:spAutoFit/>
          </a:bodyPr>
          <a:lstStyle/>
          <a:p>
            <a:r>
              <a:rPr lang="en-US" sz="2800" b="1" dirty="0"/>
              <a:t>What impact do you think this will have going forward?</a:t>
            </a:r>
            <a:endParaRPr lang="en-GB" sz="2800" b="1" dirty="0"/>
          </a:p>
        </p:txBody>
      </p:sp>
    </p:spTree>
    <p:extLst>
      <p:ext uri="{BB962C8B-B14F-4D97-AF65-F5344CB8AC3E}">
        <p14:creationId xmlns:p14="http://schemas.microsoft.com/office/powerpoint/2010/main" val="20586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EA14E92-6E18-435E-8987-3BD92CBD65B8}"/>
              </a:ext>
            </a:extLst>
          </p:cNvPr>
          <p:cNvPicPr>
            <a:picLocks noChangeAspect="1"/>
          </p:cNvPicPr>
          <p:nvPr/>
        </p:nvPicPr>
        <p:blipFill>
          <a:blip r:embed="rId3"/>
          <a:stretch>
            <a:fillRect/>
          </a:stretch>
        </p:blipFill>
        <p:spPr>
          <a:xfrm>
            <a:off x="990600" y="1359221"/>
            <a:ext cx="10134600" cy="4079176"/>
          </a:xfrm>
          <a:prstGeom prst="rect">
            <a:avLst/>
          </a:prstGeom>
        </p:spPr>
      </p:pic>
    </p:spTree>
    <p:extLst>
      <p:ext uri="{BB962C8B-B14F-4D97-AF65-F5344CB8AC3E}">
        <p14:creationId xmlns:p14="http://schemas.microsoft.com/office/powerpoint/2010/main" val="74301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1A9695-E9F4-4248-8595-8A7A79DD6604}"/>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175522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9187E812-69CB-452D-88A4-4D388B84EF09}"/>
              </a:ext>
            </a:extLst>
          </p:cNvPr>
          <p:cNvGraphicFramePr/>
          <p:nvPr>
            <p:extLst>
              <p:ext uri="{D42A27DB-BD31-4B8C-83A1-F6EECF244321}">
                <p14:modId xmlns:p14="http://schemas.microsoft.com/office/powerpoint/2010/main" val="155642708"/>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873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4B1C-6D09-4A5C-890A-2E3D84B05DD1}"/>
              </a:ext>
            </a:extLst>
          </p:cNvPr>
          <p:cNvSpPr>
            <a:spLocks noGrp="1"/>
          </p:cNvSpPr>
          <p:nvPr>
            <p:ph type="title"/>
          </p:nvPr>
        </p:nvSpPr>
        <p:spPr>
          <a:xfrm>
            <a:off x="2802754" y="166929"/>
            <a:ext cx="8930334" cy="1676603"/>
          </a:xfrm>
        </p:spPr>
        <p:txBody>
          <a:bodyPr>
            <a:normAutofit/>
          </a:bodyPr>
          <a:lstStyle/>
          <a:p>
            <a:r>
              <a:rPr lang="en-US" sz="3800" dirty="0"/>
              <a:t>What one thing should be done to improve the quality of online and digital learning</a:t>
            </a:r>
            <a:endParaRPr lang="en-GB" sz="3800" dirty="0"/>
          </a:p>
        </p:txBody>
      </p:sp>
      <p:pic>
        <p:nvPicPr>
          <p:cNvPr id="22" name="Picture 5" descr="Gradient yellow and orange digital art">
            <a:extLst>
              <a:ext uri="{FF2B5EF4-FFF2-40B4-BE49-F238E27FC236}">
                <a16:creationId xmlns:a16="http://schemas.microsoft.com/office/drawing/2014/main" id="{96AD1AFF-938F-47D2-88A3-52E9FAF62D5A}"/>
              </a:ext>
            </a:extLst>
          </p:cNvPr>
          <p:cNvPicPr>
            <a:picLocks noChangeAspect="1"/>
          </p:cNvPicPr>
          <p:nvPr/>
        </p:nvPicPr>
        <p:blipFill>
          <a:blip r:embed="rId3"/>
          <a:srcRect l="38360" r="38360"/>
          <a:stretch/>
        </p:blipFill>
        <p:spPr>
          <a:xfrm>
            <a:off x="20" y="10"/>
            <a:ext cx="2660987" cy="6857990"/>
          </a:xfrm>
          <a:prstGeom prst="rect">
            <a:avLst/>
          </a:prstGeom>
          <a:ln>
            <a:solidFill>
              <a:schemeClr val="accent2"/>
            </a:solidFill>
          </a:ln>
          <a:effectLst/>
        </p:spPr>
      </p:pic>
      <p:graphicFrame>
        <p:nvGraphicFramePr>
          <p:cNvPr id="23" name="Content Placeholder 2">
            <a:extLst>
              <a:ext uri="{FF2B5EF4-FFF2-40B4-BE49-F238E27FC236}">
                <a16:creationId xmlns:a16="http://schemas.microsoft.com/office/drawing/2014/main" id="{E530EF4A-BA8F-4019-8D46-503ABE619E18}"/>
              </a:ext>
            </a:extLst>
          </p:cNvPr>
          <p:cNvGraphicFramePr>
            <a:graphicFrameLocks noGrp="1"/>
          </p:cNvGraphicFramePr>
          <p:nvPr>
            <p:ph idx="1"/>
            <p:extLst>
              <p:ext uri="{D42A27DB-BD31-4B8C-83A1-F6EECF244321}">
                <p14:modId xmlns:p14="http://schemas.microsoft.com/office/powerpoint/2010/main" val="1849022104"/>
              </p:ext>
            </p:extLst>
          </p:nvPr>
        </p:nvGraphicFramePr>
        <p:xfrm>
          <a:off x="2802754" y="1623319"/>
          <a:ext cx="9389225" cy="50908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828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graphicEl>
                                              <a:dgm id="{DC5E399E-55AC-43E7-8AC0-14EB5C2453B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graphicEl>
                                              <a:dgm id="{6C9A5B9F-1560-4C02-A353-ADE39038968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graphicEl>
                                              <a:dgm id="{7DDDABD0-11AD-47AE-B852-7A54206F08C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graphicEl>
                                              <a:dgm id="{6BEB2F3B-E293-4442-8D94-F8922372FCD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graphicEl>
                                              <a:dgm id="{2ADDF134-FD96-40DB-8DAC-115005716D9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graphicEl>
                                              <a:dgm id="{1EC0232D-4918-4DEA-9828-0C6504B966F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graphicEl>
                                              <a:dgm id="{C78AE81B-4C58-4012-A828-B8C9C2C2D19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graphicEl>
                                              <a:dgm id="{0B3677FB-77E3-436F-8A2C-5ED212E3415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4B1C-6D09-4A5C-890A-2E3D84B05DD1}"/>
              </a:ext>
            </a:extLst>
          </p:cNvPr>
          <p:cNvSpPr>
            <a:spLocks noGrp="1"/>
          </p:cNvSpPr>
          <p:nvPr>
            <p:ph type="title"/>
          </p:nvPr>
        </p:nvSpPr>
        <p:spPr>
          <a:xfrm>
            <a:off x="2802754" y="166929"/>
            <a:ext cx="8930334" cy="1676603"/>
          </a:xfrm>
        </p:spPr>
        <p:txBody>
          <a:bodyPr>
            <a:normAutofit/>
          </a:bodyPr>
          <a:lstStyle/>
          <a:p>
            <a:r>
              <a:rPr lang="en-US" sz="3800" dirty="0"/>
              <a:t>What one thing should be done to improve the quality of online and digital learning</a:t>
            </a:r>
            <a:endParaRPr lang="en-GB" sz="3800" dirty="0"/>
          </a:p>
        </p:txBody>
      </p:sp>
      <p:pic>
        <p:nvPicPr>
          <p:cNvPr id="22" name="Picture 5" descr="Gradient yellow and orange digital art">
            <a:extLst>
              <a:ext uri="{FF2B5EF4-FFF2-40B4-BE49-F238E27FC236}">
                <a16:creationId xmlns:a16="http://schemas.microsoft.com/office/drawing/2014/main" id="{96AD1AFF-938F-47D2-88A3-52E9FAF62D5A}"/>
              </a:ext>
            </a:extLst>
          </p:cNvPr>
          <p:cNvPicPr>
            <a:picLocks noChangeAspect="1"/>
          </p:cNvPicPr>
          <p:nvPr/>
        </p:nvPicPr>
        <p:blipFill>
          <a:blip r:embed="rId3"/>
          <a:srcRect l="38360" r="38360"/>
          <a:stretch/>
        </p:blipFill>
        <p:spPr>
          <a:xfrm>
            <a:off x="20" y="10"/>
            <a:ext cx="2660987" cy="6857990"/>
          </a:xfrm>
          <a:prstGeom prst="rect">
            <a:avLst/>
          </a:prstGeom>
          <a:ln>
            <a:solidFill>
              <a:schemeClr val="accent2"/>
            </a:solidFill>
          </a:ln>
          <a:effectLst/>
        </p:spPr>
      </p:pic>
      <p:graphicFrame>
        <p:nvGraphicFramePr>
          <p:cNvPr id="23" name="Content Placeholder 2">
            <a:extLst>
              <a:ext uri="{FF2B5EF4-FFF2-40B4-BE49-F238E27FC236}">
                <a16:creationId xmlns:a16="http://schemas.microsoft.com/office/drawing/2014/main" id="{E530EF4A-BA8F-4019-8D46-503ABE619E18}"/>
              </a:ext>
            </a:extLst>
          </p:cNvPr>
          <p:cNvGraphicFramePr>
            <a:graphicFrameLocks noGrp="1"/>
          </p:cNvGraphicFramePr>
          <p:nvPr>
            <p:ph idx="1"/>
          </p:nvPr>
        </p:nvGraphicFramePr>
        <p:xfrm>
          <a:off x="2802754" y="1623319"/>
          <a:ext cx="9389225" cy="50908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Content Placeholder 11" descr="Thought bubble with solid fill">
            <a:extLst>
              <a:ext uri="{FF2B5EF4-FFF2-40B4-BE49-F238E27FC236}">
                <a16:creationId xmlns:a16="http://schemas.microsoft.com/office/drawing/2014/main" id="{2FA6A920-1264-4600-9213-57560CED19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217327" y="1391914"/>
            <a:ext cx="2886188" cy="3255303"/>
          </a:xfrm>
          <a:prstGeom prst="rect">
            <a:avLst/>
          </a:prstGeom>
        </p:spPr>
      </p:pic>
      <p:sp>
        <p:nvSpPr>
          <p:cNvPr id="13" name="TextBox 12">
            <a:extLst>
              <a:ext uri="{FF2B5EF4-FFF2-40B4-BE49-F238E27FC236}">
                <a16:creationId xmlns:a16="http://schemas.microsoft.com/office/drawing/2014/main" id="{F8CD3101-EC65-4D28-9EFD-8B7030FCCCEC}"/>
              </a:ext>
            </a:extLst>
          </p:cNvPr>
          <p:cNvSpPr txBox="1"/>
          <p:nvPr/>
        </p:nvSpPr>
        <p:spPr>
          <a:xfrm>
            <a:off x="155140" y="2236661"/>
            <a:ext cx="2061641" cy="923330"/>
          </a:xfrm>
          <a:prstGeom prst="rect">
            <a:avLst/>
          </a:prstGeom>
          <a:noFill/>
        </p:spPr>
        <p:txBody>
          <a:bodyPr wrap="square" lIns="91440" tIns="45720" rIns="91440" bIns="45720" rtlCol="0" anchor="t">
            <a:spAutoFit/>
          </a:bodyPr>
          <a:lstStyle/>
          <a:p>
            <a:pPr algn="ctr"/>
            <a:r>
              <a:rPr lang="en-US" b="1" dirty="0"/>
              <a:t>Thoughts from Student Digital Assistants</a:t>
            </a:r>
            <a:endParaRPr lang="en-GB" b="1">
              <a:cs typeface="Calibri" panose="020F0502020204030204"/>
            </a:endParaRPr>
          </a:p>
        </p:txBody>
      </p:sp>
    </p:spTree>
    <p:extLst>
      <p:ext uri="{BB962C8B-B14F-4D97-AF65-F5344CB8AC3E}">
        <p14:creationId xmlns:p14="http://schemas.microsoft.com/office/powerpoint/2010/main" val="241608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DAB1EB-00AB-4D99-B647-DA182E1BC1D1}"/>
              </a:ext>
            </a:extLst>
          </p:cNvPr>
          <p:cNvSpPr>
            <a:spLocks noGrp="1"/>
          </p:cNvSpPr>
          <p:nvPr>
            <p:ph type="title"/>
          </p:nvPr>
        </p:nvSpPr>
        <p:spPr>
          <a:xfrm>
            <a:off x="838200" y="365125"/>
            <a:ext cx="10515600" cy="1325563"/>
          </a:xfrm>
        </p:spPr>
        <p:txBody>
          <a:bodyPr>
            <a:normAutofit/>
          </a:bodyPr>
          <a:lstStyle/>
          <a:p>
            <a:r>
              <a:rPr lang="en-US" sz="5400"/>
              <a:t>Recommendations</a:t>
            </a:r>
            <a:endParaRPr lang="en-GB" sz="540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A5FAA27-8670-4B95-9D4B-9873D6B1B378}"/>
              </a:ext>
            </a:extLst>
          </p:cNvPr>
          <p:cNvGraphicFramePr>
            <a:graphicFrameLocks noGrp="1"/>
          </p:cNvGraphicFramePr>
          <p:nvPr>
            <p:ph idx="1"/>
            <p:extLst>
              <p:ext uri="{D42A27DB-BD31-4B8C-83A1-F6EECF244321}">
                <p14:modId xmlns:p14="http://schemas.microsoft.com/office/powerpoint/2010/main" val="365669518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04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ity, University of London logo.&#10;&#10;Academic excellence for business and the professions">
            <a:extLst>
              <a:ext uri="{FF2B5EF4-FFF2-40B4-BE49-F238E27FC236}">
                <a16:creationId xmlns:a16="http://schemas.microsoft.com/office/drawing/2014/main" id="{A84A3637-65D2-4067-BA7A-EB69D53626C3}"/>
              </a:ext>
            </a:extLst>
          </p:cNvPr>
          <p:cNvPicPr>
            <a:picLocks noGrp="1" noChangeAspect="1"/>
          </p:cNvPicPr>
          <p:nvPr>
            <p:ph idx="1"/>
          </p:nvPr>
        </p:nvPicPr>
        <p:blipFill>
          <a:blip r:embed="rId3"/>
          <a:stretch>
            <a:fillRect/>
          </a:stretch>
        </p:blipFill>
        <p:spPr>
          <a:xfrm>
            <a:off x="0" y="0"/>
            <a:ext cx="12192000" cy="6858005"/>
          </a:xfrm>
        </p:spPr>
      </p:pic>
      <p:sp>
        <p:nvSpPr>
          <p:cNvPr id="2" name="Title 1"/>
          <p:cNvSpPr>
            <a:spLocks noGrp="1"/>
          </p:cNvSpPr>
          <p:nvPr>
            <p:ph type="title"/>
          </p:nvPr>
        </p:nvSpPr>
        <p:spPr>
          <a:xfrm>
            <a:off x="479426" y="3047211"/>
            <a:ext cx="11233149" cy="1910976"/>
          </a:xfrm>
        </p:spPr>
        <p:txBody>
          <a:bodyPr/>
          <a:lstStyle/>
          <a:p>
            <a:r>
              <a:rPr lang="en-US" sz="3733" dirty="0">
                <a:latin typeface="Arial"/>
                <a:cs typeface="Arial"/>
              </a:rPr>
              <a:t>Thank you!</a:t>
            </a:r>
            <a:endParaRPr lang="en-GB" sz="3733" dirty="0">
              <a:latin typeface="Arial"/>
              <a:cs typeface="Arial"/>
            </a:endParaRPr>
          </a:p>
        </p:txBody>
      </p:sp>
    </p:spTree>
    <p:extLst>
      <p:ext uri="{BB962C8B-B14F-4D97-AF65-F5344CB8AC3E}">
        <p14:creationId xmlns:p14="http://schemas.microsoft.com/office/powerpoint/2010/main" val="336816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D9D0E-5DA7-4D92-9EC8-9064BB62BD1E}"/>
              </a:ext>
            </a:extLst>
          </p:cNvPr>
          <p:cNvSpPr>
            <a:spLocks noGrp="1"/>
          </p:cNvSpPr>
          <p:nvPr>
            <p:ph type="title"/>
          </p:nvPr>
        </p:nvSpPr>
        <p:spPr>
          <a:xfrm>
            <a:off x="585216" y="280006"/>
            <a:ext cx="11018520" cy="1434415"/>
          </a:xfrm>
        </p:spPr>
        <p:txBody>
          <a:bodyPr anchor="b">
            <a:normAutofit/>
          </a:bodyPr>
          <a:lstStyle/>
          <a:p>
            <a:r>
              <a:rPr lang="en-US" sz="5400" dirty="0"/>
              <a:t>Background &amp; Objectives</a:t>
            </a:r>
            <a:endParaRPr lang="en-GB" sz="5400" dirty="0"/>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39FF0064-7E61-4F0D-8463-BCBFFB350225}"/>
              </a:ext>
            </a:extLst>
          </p:cNvPr>
          <p:cNvSpPr>
            <a:spLocks noGrp="1"/>
          </p:cNvSpPr>
          <p:nvPr>
            <p:ph idx="1"/>
          </p:nvPr>
        </p:nvSpPr>
        <p:spPr>
          <a:xfrm>
            <a:off x="572492" y="1911493"/>
            <a:ext cx="7266689" cy="4278995"/>
          </a:xfrm>
        </p:spPr>
        <p:txBody>
          <a:bodyPr anchor="t">
            <a:normAutofit/>
          </a:bodyPr>
          <a:lstStyle/>
          <a:p>
            <a:pPr marL="0" indent="0">
              <a:buNone/>
            </a:pPr>
            <a:r>
              <a:rPr lang="en-US" sz="1900" b="1" dirty="0"/>
              <a:t>The objectives of the survey were: </a:t>
            </a:r>
          </a:p>
          <a:p>
            <a:pPr marL="0" indent="0">
              <a:buNone/>
            </a:pPr>
            <a:r>
              <a:rPr lang="en-US" sz="1900" dirty="0"/>
              <a:t>• Understand how students use our digital environment and services and how we can improve them </a:t>
            </a:r>
          </a:p>
          <a:p>
            <a:pPr marL="0" indent="0">
              <a:buNone/>
            </a:pPr>
            <a:endParaRPr lang="en-US" sz="1900" dirty="0"/>
          </a:p>
          <a:p>
            <a:pPr marL="0" indent="0">
              <a:buNone/>
            </a:pPr>
            <a:r>
              <a:rPr lang="en-US" sz="1900" dirty="0"/>
              <a:t>• Find out how students would like technology to be used in learning and teaching </a:t>
            </a:r>
          </a:p>
          <a:p>
            <a:pPr marL="0" indent="0">
              <a:buNone/>
            </a:pPr>
            <a:endParaRPr lang="en-US" sz="1900" dirty="0"/>
          </a:p>
          <a:p>
            <a:pPr marL="0" indent="0">
              <a:buNone/>
            </a:pPr>
            <a:r>
              <a:rPr lang="en-US" sz="1900" dirty="0"/>
              <a:t>• Start a conversation with students about their digital skills, expectations and experiences </a:t>
            </a:r>
          </a:p>
          <a:p>
            <a:pPr marL="0" indent="0">
              <a:buNone/>
            </a:pPr>
            <a:endParaRPr lang="en-US" sz="1900" dirty="0"/>
          </a:p>
          <a:p>
            <a:pPr marL="0" indent="0">
              <a:buNone/>
            </a:pPr>
            <a:r>
              <a:rPr lang="en-US" sz="1900" dirty="0"/>
              <a:t>• Allow for more targeted resources towards the issues that matter to our students </a:t>
            </a:r>
            <a:endParaRPr lang="en-GB" sz="1900" dirty="0"/>
          </a:p>
        </p:txBody>
      </p:sp>
      <p:pic>
        <p:nvPicPr>
          <p:cNvPr id="16" name="Picture 4" descr="Light bulb on yellow background with sketched light beams and cord">
            <a:extLst>
              <a:ext uri="{FF2B5EF4-FFF2-40B4-BE49-F238E27FC236}">
                <a16:creationId xmlns:a16="http://schemas.microsoft.com/office/drawing/2014/main" id="{72533D15-9FA2-49DB-875B-31BF57243FC6}"/>
              </a:ext>
            </a:extLst>
          </p:cNvPr>
          <p:cNvPicPr>
            <a:picLocks noChangeAspect="1"/>
          </p:cNvPicPr>
          <p:nvPr/>
        </p:nvPicPr>
        <p:blipFill rotWithShape="1">
          <a:blip r:embed="rId3"/>
          <a:srcRect l="40835" r="-3" b="-3"/>
          <a:stretch/>
        </p:blipFill>
        <p:spPr>
          <a:xfrm>
            <a:off x="7675658" y="2093976"/>
            <a:ext cx="3941064" cy="4096512"/>
          </a:xfrm>
          <a:prstGeom prst="rect">
            <a:avLst/>
          </a:prstGeom>
        </p:spPr>
      </p:pic>
    </p:spTree>
    <p:extLst>
      <p:ext uri="{BB962C8B-B14F-4D97-AF65-F5344CB8AC3E}">
        <p14:creationId xmlns:p14="http://schemas.microsoft.com/office/powerpoint/2010/main" val="7534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0291135-763A-4D27-934C-46CC10229026}"/>
              </a:ext>
            </a:extLst>
          </p:cNvPr>
          <p:cNvSpPr>
            <a:spLocks noGrp="1"/>
          </p:cNvSpPr>
          <p:nvPr>
            <p:ph type="title"/>
          </p:nvPr>
        </p:nvSpPr>
        <p:spPr>
          <a:xfrm>
            <a:off x="838200" y="673770"/>
            <a:ext cx="3220329" cy="2027227"/>
          </a:xfrm>
        </p:spPr>
        <p:txBody>
          <a:bodyPr anchor="t">
            <a:normAutofit/>
          </a:bodyPr>
          <a:lstStyle/>
          <a:p>
            <a:r>
              <a:rPr lang="en-GB" sz="4200" dirty="0">
                <a:solidFill>
                  <a:srgbClr val="FFFFFF"/>
                </a:solidFill>
              </a:rPr>
              <a:t>Methodology </a:t>
            </a:r>
          </a:p>
        </p:txBody>
      </p:sp>
      <p:graphicFrame>
        <p:nvGraphicFramePr>
          <p:cNvPr id="5" name="Content Placeholder 2">
            <a:extLst>
              <a:ext uri="{FF2B5EF4-FFF2-40B4-BE49-F238E27FC236}">
                <a16:creationId xmlns:a16="http://schemas.microsoft.com/office/drawing/2014/main" id="{1E9E0492-2F9E-4B35-94C8-3F9606C933EB}"/>
              </a:ext>
            </a:extLst>
          </p:cNvPr>
          <p:cNvGraphicFramePr>
            <a:graphicFrameLocks noGrp="1"/>
          </p:cNvGraphicFramePr>
          <p:nvPr>
            <p:ph idx="1"/>
            <p:extLst>
              <p:ext uri="{D42A27DB-BD31-4B8C-83A1-F6EECF244321}">
                <p14:modId xmlns:p14="http://schemas.microsoft.com/office/powerpoint/2010/main" val="1723137411"/>
              </p:ext>
            </p:extLst>
          </p:nvPr>
        </p:nvGraphicFramePr>
        <p:xfrm>
          <a:off x="5137079" y="562155"/>
          <a:ext cx="6833171" cy="5992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D8BE2A3-B4E6-441E-857B-58C0F5457D28}"/>
              </a:ext>
            </a:extLst>
          </p:cNvPr>
          <p:cNvPicPr>
            <a:picLocks noChangeAspect="1"/>
          </p:cNvPicPr>
          <p:nvPr/>
        </p:nvPicPr>
        <p:blipFill>
          <a:blip r:embed="rId8"/>
          <a:stretch>
            <a:fillRect/>
          </a:stretch>
        </p:blipFill>
        <p:spPr>
          <a:xfrm>
            <a:off x="425415" y="5007449"/>
            <a:ext cx="1428750" cy="1428750"/>
          </a:xfrm>
          <a:prstGeom prst="rect">
            <a:avLst/>
          </a:prstGeom>
        </p:spPr>
      </p:pic>
    </p:spTree>
    <p:extLst>
      <p:ext uri="{BB962C8B-B14F-4D97-AF65-F5344CB8AC3E}">
        <p14:creationId xmlns:p14="http://schemas.microsoft.com/office/powerpoint/2010/main" val="58770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FE86ED1E-23F7-48DD-8D75-951E0241968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D7ECE247-56CF-49AB-9591-BB0F560946D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BA6F252E-28EF-48A0-BDAF-6EFC724285C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34C04FF-03DC-42C4-8779-8462C794CD0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BF2EB0C-6FB4-40D2-AEDE-A95B4DEF7B5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B154685-7F45-4266-BDD9-4C3F3AFCC06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43A6B019-84DC-4277-9DA1-E2E4A621FCC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F7C85C-83FA-48E2-BA82-FA347040DED9}"/>
              </a:ext>
            </a:extLst>
          </p:cNvPr>
          <p:cNvPicPr>
            <a:picLocks noChangeAspect="1"/>
          </p:cNvPicPr>
          <p:nvPr/>
        </p:nvPicPr>
        <p:blipFill>
          <a:blip r:embed="rId3"/>
          <a:stretch>
            <a:fillRect/>
          </a:stretch>
        </p:blipFill>
        <p:spPr>
          <a:xfrm>
            <a:off x="331517" y="433535"/>
            <a:ext cx="5528216" cy="5990930"/>
          </a:xfrm>
          <a:prstGeom prst="rect">
            <a:avLst/>
          </a:prstGeom>
        </p:spPr>
      </p:pic>
      <p:pic>
        <p:nvPicPr>
          <p:cNvPr id="11" name="Picture 10">
            <a:extLst>
              <a:ext uri="{FF2B5EF4-FFF2-40B4-BE49-F238E27FC236}">
                <a16:creationId xmlns:a16="http://schemas.microsoft.com/office/drawing/2014/main" id="{9BAF333C-C5B3-408E-8B50-3F86C5514A66}"/>
              </a:ext>
            </a:extLst>
          </p:cNvPr>
          <p:cNvPicPr>
            <a:picLocks noChangeAspect="1"/>
          </p:cNvPicPr>
          <p:nvPr/>
        </p:nvPicPr>
        <p:blipFill>
          <a:blip r:embed="rId4"/>
          <a:stretch>
            <a:fillRect/>
          </a:stretch>
        </p:blipFill>
        <p:spPr>
          <a:xfrm>
            <a:off x="7623826" y="1453982"/>
            <a:ext cx="3408935" cy="3950036"/>
          </a:xfrm>
          <a:prstGeom prst="rect">
            <a:avLst/>
          </a:prstGeom>
        </p:spPr>
      </p:pic>
      <p:sp>
        <p:nvSpPr>
          <p:cNvPr id="12" name="TextBox 11">
            <a:extLst>
              <a:ext uri="{FF2B5EF4-FFF2-40B4-BE49-F238E27FC236}">
                <a16:creationId xmlns:a16="http://schemas.microsoft.com/office/drawing/2014/main" id="{AC022733-1539-45CB-84C7-7582A3C3CB77}"/>
              </a:ext>
            </a:extLst>
          </p:cNvPr>
          <p:cNvSpPr txBox="1"/>
          <p:nvPr/>
        </p:nvSpPr>
        <p:spPr>
          <a:xfrm>
            <a:off x="5686272" y="3075057"/>
            <a:ext cx="819455" cy="707886"/>
          </a:xfrm>
          <a:prstGeom prst="rect">
            <a:avLst/>
          </a:prstGeom>
          <a:noFill/>
        </p:spPr>
        <p:txBody>
          <a:bodyPr wrap="none" rtlCol="0">
            <a:spAutoFit/>
          </a:bodyPr>
          <a:lstStyle/>
          <a:p>
            <a:r>
              <a:rPr lang="en-US" sz="4000" b="1" dirty="0"/>
              <a:t>OR</a:t>
            </a:r>
            <a:endParaRPr lang="en-GB" b="1" dirty="0"/>
          </a:p>
        </p:txBody>
      </p:sp>
    </p:spTree>
    <p:extLst>
      <p:ext uri="{BB962C8B-B14F-4D97-AF65-F5344CB8AC3E}">
        <p14:creationId xmlns:p14="http://schemas.microsoft.com/office/powerpoint/2010/main" val="320901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ADA459-260F-4C6C-887D-B9657EB04EB0}"/>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64509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aphicFrame>
        <p:nvGraphicFramePr>
          <p:cNvPr id="4" name="Content Placeholder 3">
            <a:extLst>
              <a:ext uri="{FF2B5EF4-FFF2-40B4-BE49-F238E27FC236}">
                <a16:creationId xmlns:a16="http://schemas.microsoft.com/office/drawing/2014/main" id="{5009771B-4344-42F3-9E2F-8DCF9353B3D7}"/>
              </a:ext>
            </a:extLst>
          </p:cNvPr>
          <p:cNvGraphicFramePr>
            <a:graphicFrameLocks noGrp="1"/>
          </p:cNvGraphicFramePr>
          <p:nvPr>
            <p:ph idx="1"/>
            <p:extLst>
              <p:ext uri="{D42A27DB-BD31-4B8C-83A1-F6EECF244321}">
                <p14:modId xmlns:p14="http://schemas.microsoft.com/office/powerpoint/2010/main" val="1940723049"/>
              </p:ext>
            </p:extLst>
          </p:nvPr>
        </p:nvGraphicFramePr>
        <p:xfrm>
          <a:off x="5207640" y="643466"/>
          <a:ext cx="6291714" cy="553073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2A1274DA-6AF5-4009-9D1D-F7FF6C466FD6}"/>
              </a:ext>
            </a:extLst>
          </p:cNvPr>
          <p:cNvSpPr>
            <a:spLocks noGrp="1"/>
          </p:cNvSpPr>
          <p:nvPr>
            <p:ph type="title"/>
          </p:nvPr>
        </p:nvSpPr>
        <p:spPr>
          <a:xfrm>
            <a:off x="109182" y="1153572"/>
            <a:ext cx="3718316" cy="4461163"/>
          </a:xfrm>
        </p:spPr>
        <p:txBody>
          <a:bodyPr>
            <a:normAutofit/>
          </a:bodyPr>
          <a:lstStyle/>
          <a:p>
            <a:r>
              <a:rPr lang="en-US" dirty="0">
                <a:solidFill>
                  <a:srgbClr val="FFFFFF"/>
                </a:solidFill>
              </a:rPr>
              <a:t>Compared to the </a:t>
            </a:r>
            <a:r>
              <a:rPr lang="en-US" dirty="0" err="1">
                <a:solidFill>
                  <a:srgbClr val="FFFFFF"/>
                </a:solidFill>
              </a:rPr>
              <a:t>Jisc</a:t>
            </a:r>
            <a:r>
              <a:rPr lang="en-US" dirty="0">
                <a:solidFill>
                  <a:srgbClr val="FFFFFF"/>
                </a:solidFill>
              </a:rPr>
              <a:t> benchmark data from students at other UK HE institutions</a:t>
            </a:r>
          </a:p>
        </p:txBody>
      </p:sp>
    </p:spTree>
    <p:extLst>
      <p:ext uri="{BB962C8B-B14F-4D97-AF65-F5344CB8AC3E}">
        <p14:creationId xmlns:p14="http://schemas.microsoft.com/office/powerpoint/2010/main" val="116662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2F8099-B619-4D44-85B6-9338BBE7F6A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256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BA876F-E25B-45B3-8843-4841A8EC136B}"/>
              </a:ext>
            </a:extLst>
          </p:cNvPr>
          <p:cNvGrpSpPr/>
          <p:nvPr/>
        </p:nvGrpSpPr>
        <p:grpSpPr>
          <a:xfrm>
            <a:off x="-48056" y="540327"/>
            <a:ext cx="4117961" cy="6480000"/>
            <a:chOff x="401782" y="1"/>
            <a:chExt cx="3823854" cy="6857999"/>
          </a:xfrm>
        </p:grpSpPr>
        <mc:AlternateContent xmlns:mc="http://schemas.openxmlformats.org/markup-compatibility/2006" xmlns:cx2="http://schemas.microsoft.com/office/drawing/2015/10/21/chartex">
          <mc:Choice Requires="cx2">
            <p:graphicFrame>
              <p:nvGraphicFramePr>
                <p:cNvPr id="18" name="Chart 17">
                  <a:extLst>
                    <a:ext uri="{FF2B5EF4-FFF2-40B4-BE49-F238E27FC236}">
                      <a16:creationId xmlns:a16="http://schemas.microsoft.com/office/drawing/2014/main" id="{90F2762E-5099-4FC6-9263-F17DA6EF007C}"/>
                    </a:ext>
                  </a:extLst>
                </p:cNvPr>
                <p:cNvGraphicFramePr/>
                <p:nvPr/>
              </p:nvGraphicFramePr>
              <p:xfrm>
                <a:off x="401782" y="1"/>
                <a:ext cx="3823854" cy="685799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8" name="Chart 17">
                  <a:extLst>
                    <a:ext uri="{FF2B5EF4-FFF2-40B4-BE49-F238E27FC236}">
                      <a16:creationId xmlns:a16="http://schemas.microsoft.com/office/drawing/2014/main" id="{90F2762E-5099-4FC6-9263-F17DA6EF007C}"/>
                    </a:ext>
                  </a:extLst>
                </p:cNvPr>
                <p:cNvPicPr>
                  <a:picLocks noGrp="1" noRot="1" noChangeAspect="1" noMove="1" noResize="1" noEditPoints="1" noAdjustHandles="1" noChangeArrowheads="1" noChangeShapeType="1"/>
                </p:cNvPicPr>
                <p:nvPr/>
              </p:nvPicPr>
              <p:blipFill>
                <a:blip r:embed="rId4"/>
                <a:stretch>
                  <a:fillRect/>
                </a:stretch>
              </p:blipFill>
              <p:spPr>
                <a:xfrm>
                  <a:off x="-48056" y="540327"/>
                  <a:ext cx="4117961" cy="6480000"/>
                </a:xfrm>
                <a:prstGeom prst="rect">
                  <a:avLst/>
                </a:prstGeom>
              </p:spPr>
            </p:pic>
          </mc:Fallback>
        </mc:AlternateContent>
        <p:sp>
          <p:nvSpPr>
            <p:cNvPr id="6" name="TextBox 5">
              <a:extLst>
                <a:ext uri="{FF2B5EF4-FFF2-40B4-BE49-F238E27FC236}">
                  <a16:creationId xmlns:a16="http://schemas.microsoft.com/office/drawing/2014/main" id="{C1AF0680-D674-4B9A-B8FE-C07EC0F58DB2}"/>
                </a:ext>
              </a:extLst>
            </p:cNvPr>
            <p:cNvSpPr txBox="1"/>
            <p:nvPr/>
          </p:nvSpPr>
          <p:spPr>
            <a:xfrm>
              <a:off x="914397" y="710829"/>
              <a:ext cx="2794572" cy="1337878"/>
            </a:xfrm>
            <a:prstGeom prst="rect">
              <a:avLst/>
            </a:prstGeom>
            <a:noFill/>
          </p:spPr>
          <p:txBody>
            <a:bodyPr wrap="square" rtlCol="0">
              <a:spAutoFit/>
            </a:bodyPr>
            <a:lstStyle/>
            <a:p>
              <a:pPr algn="ctr"/>
              <a:r>
                <a:rPr lang="en-GB" sz="1600" b="1" dirty="0">
                  <a:solidFill>
                    <a:schemeClr val="bg1"/>
                  </a:solidFill>
                </a:rPr>
                <a:t>Flexibility to organise own time &amp; create balance</a:t>
              </a:r>
            </a:p>
            <a:p>
              <a:pPr algn="ctr"/>
              <a:endParaRPr lang="en-GB" sz="1600" b="1" dirty="0">
                <a:solidFill>
                  <a:schemeClr val="bg1"/>
                </a:solidFill>
              </a:endParaRPr>
            </a:p>
            <a:p>
              <a:pPr algn="ctr"/>
              <a:r>
                <a:rPr lang="en-GB" sz="1600" b="1" dirty="0">
                  <a:solidFill>
                    <a:schemeClr val="bg1"/>
                  </a:solidFill>
                </a:rPr>
                <a:t>67, 20%</a:t>
              </a:r>
            </a:p>
          </p:txBody>
        </p:sp>
        <p:sp>
          <p:nvSpPr>
            <p:cNvPr id="8" name="TextBox 7">
              <a:extLst>
                <a:ext uri="{FF2B5EF4-FFF2-40B4-BE49-F238E27FC236}">
                  <a16:creationId xmlns:a16="http://schemas.microsoft.com/office/drawing/2014/main" id="{9F86F415-4E56-489C-9955-40614353D1A9}"/>
                </a:ext>
              </a:extLst>
            </p:cNvPr>
            <p:cNvSpPr txBox="1"/>
            <p:nvPr/>
          </p:nvSpPr>
          <p:spPr>
            <a:xfrm>
              <a:off x="946565" y="2313927"/>
              <a:ext cx="2794572" cy="1337878"/>
            </a:xfrm>
            <a:prstGeom prst="rect">
              <a:avLst/>
            </a:prstGeom>
            <a:noFill/>
          </p:spPr>
          <p:txBody>
            <a:bodyPr wrap="square" rtlCol="0">
              <a:spAutoFit/>
            </a:bodyPr>
            <a:lstStyle/>
            <a:p>
              <a:pPr algn="ctr"/>
              <a:r>
                <a:rPr lang="en-GB" sz="1600" b="1">
                  <a:solidFill>
                    <a:schemeClr val="bg1"/>
                  </a:solidFill>
                </a:rPr>
                <a:t>Convenience of accessing resources anytime</a:t>
              </a:r>
            </a:p>
            <a:p>
              <a:pPr algn="ctr"/>
              <a:endParaRPr lang="en-GB" sz="1600" b="1">
                <a:solidFill>
                  <a:schemeClr val="bg1"/>
                </a:solidFill>
              </a:endParaRPr>
            </a:p>
            <a:p>
              <a:pPr algn="ctr"/>
              <a:r>
                <a:rPr lang="en-GB" sz="1600" b="1">
                  <a:solidFill>
                    <a:schemeClr val="bg1"/>
                  </a:solidFill>
                </a:rPr>
                <a:t>61, 18%</a:t>
              </a:r>
            </a:p>
          </p:txBody>
        </p:sp>
        <p:sp>
          <p:nvSpPr>
            <p:cNvPr id="9" name="TextBox 8">
              <a:extLst>
                <a:ext uri="{FF2B5EF4-FFF2-40B4-BE49-F238E27FC236}">
                  <a16:creationId xmlns:a16="http://schemas.microsoft.com/office/drawing/2014/main" id="{6366F6D5-9A1A-40BF-90AE-FC9156E7C146}"/>
                </a:ext>
              </a:extLst>
            </p:cNvPr>
            <p:cNvSpPr txBox="1"/>
            <p:nvPr/>
          </p:nvSpPr>
          <p:spPr>
            <a:xfrm>
              <a:off x="1084992" y="3917024"/>
              <a:ext cx="2453383" cy="1337878"/>
            </a:xfrm>
            <a:prstGeom prst="rect">
              <a:avLst/>
            </a:prstGeom>
            <a:noFill/>
          </p:spPr>
          <p:txBody>
            <a:bodyPr wrap="square" rtlCol="0">
              <a:spAutoFit/>
            </a:bodyPr>
            <a:lstStyle/>
            <a:p>
              <a:pPr algn="ctr"/>
              <a:r>
                <a:rPr lang="en-GB" sz="1600" b="1">
                  <a:solidFill>
                    <a:schemeClr val="bg1"/>
                  </a:solidFill>
                </a:rPr>
                <a:t>Ability to rewatch lectures &amp; work at own pace</a:t>
              </a:r>
            </a:p>
            <a:p>
              <a:pPr algn="ctr"/>
              <a:endParaRPr lang="en-GB" sz="1600" b="1">
                <a:solidFill>
                  <a:schemeClr val="bg1"/>
                </a:solidFill>
              </a:endParaRPr>
            </a:p>
            <a:p>
              <a:pPr algn="ctr"/>
              <a:r>
                <a:rPr lang="en-GB" sz="1600" b="1">
                  <a:solidFill>
                    <a:schemeClr val="bg1"/>
                  </a:solidFill>
                </a:rPr>
                <a:t>47, 14%</a:t>
              </a:r>
            </a:p>
          </p:txBody>
        </p:sp>
        <p:sp>
          <p:nvSpPr>
            <p:cNvPr id="19" name="TextBox 18">
              <a:extLst>
                <a:ext uri="{FF2B5EF4-FFF2-40B4-BE49-F238E27FC236}">
                  <a16:creationId xmlns:a16="http://schemas.microsoft.com/office/drawing/2014/main" id="{DFAA2E7A-7F2E-40AD-8983-6F8D4DC115CC}"/>
                </a:ext>
              </a:extLst>
            </p:cNvPr>
            <p:cNvSpPr txBox="1"/>
            <p:nvPr/>
          </p:nvSpPr>
          <p:spPr>
            <a:xfrm>
              <a:off x="1308481" y="5434497"/>
              <a:ext cx="2065415" cy="1077218"/>
            </a:xfrm>
            <a:prstGeom prst="rect">
              <a:avLst/>
            </a:prstGeom>
            <a:noFill/>
          </p:spPr>
          <p:txBody>
            <a:bodyPr wrap="square" rtlCol="0">
              <a:spAutoFit/>
            </a:bodyPr>
            <a:lstStyle/>
            <a:p>
              <a:pPr algn="ctr"/>
              <a:r>
                <a:rPr lang="en-GB" sz="1600" b="1" dirty="0">
                  <a:solidFill>
                    <a:schemeClr val="bg1"/>
                  </a:solidFill>
                </a:rPr>
                <a:t>More productive study time</a:t>
              </a:r>
            </a:p>
            <a:p>
              <a:pPr algn="ctr"/>
              <a:endParaRPr lang="en-GB" sz="1600" b="1" dirty="0">
                <a:solidFill>
                  <a:schemeClr val="bg1"/>
                </a:solidFill>
              </a:endParaRPr>
            </a:p>
            <a:p>
              <a:pPr algn="ctr"/>
              <a:r>
                <a:rPr lang="en-GB" sz="1600" b="1" dirty="0">
                  <a:solidFill>
                    <a:schemeClr val="bg1"/>
                  </a:solidFill>
                </a:rPr>
                <a:t>39, 12%</a:t>
              </a:r>
            </a:p>
          </p:txBody>
        </p:sp>
      </p:grpSp>
      <p:grpSp>
        <p:nvGrpSpPr>
          <p:cNvPr id="25" name="Group 24">
            <a:extLst>
              <a:ext uri="{FF2B5EF4-FFF2-40B4-BE49-F238E27FC236}">
                <a16:creationId xmlns:a16="http://schemas.microsoft.com/office/drawing/2014/main" id="{B8395A26-B5CB-4214-A1C4-81D61BDD2CB1}"/>
              </a:ext>
            </a:extLst>
          </p:cNvPr>
          <p:cNvGrpSpPr/>
          <p:nvPr/>
        </p:nvGrpSpPr>
        <p:grpSpPr>
          <a:xfrm>
            <a:off x="4010348" y="540326"/>
            <a:ext cx="4118400" cy="6480000"/>
            <a:chOff x="4010349" y="0"/>
            <a:chExt cx="4118400" cy="6858000"/>
          </a:xfrm>
        </p:grpSpPr>
        <mc:AlternateContent xmlns:mc="http://schemas.openxmlformats.org/markup-compatibility/2006" xmlns:cx2="http://schemas.microsoft.com/office/drawing/2015/10/21/chartex">
          <mc:Choice Requires="cx2">
            <p:graphicFrame>
              <p:nvGraphicFramePr>
                <p:cNvPr id="21" name="Chart 20">
                  <a:extLst>
                    <a:ext uri="{FF2B5EF4-FFF2-40B4-BE49-F238E27FC236}">
                      <a16:creationId xmlns:a16="http://schemas.microsoft.com/office/drawing/2014/main" id="{A56B166D-9E76-4F9B-978E-AA1EF79B998E}"/>
                    </a:ext>
                  </a:extLst>
                </p:cNvPr>
                <p:cNvGraphicFramePr/>
                <p:nvPr/>
              </p:nvGraphicFramePr>
              <p:xfrm>
                <a:off x="4010349" y="0"/>
                <a:ext cx="4118400" cy="685800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1" name="Chart 20">
                  <a:extLst>
                    <a:ext uri="{FF2B5EF4-FFF2-40B4-BE49-F238E27FC236}">
                      <a16:creationId xmlns:a16="http://schemas.microsoft.com/office/drawing/2014/main" id="{A56B166D-9E76-4F9B-978E-AA1EF79B998E}"/>
                    </a:ext>
                  </a:extLst>
                </p:cNvPr>
                <p:cNvPicPr>
                  <a:picLocks noGrp="1" noRot="1" noChangeAspect="1" noMove="1" noResize="1" noEditPoints="1" noAdjustHandles="1" noChangeArrowheads="1" noChangeShapeType="1"/>
                </p:cNvPicPr>
                <p:nvPr/>
              </p:nvPicPr>
              <p:blipFill>
                <a:blip r:embed="rId6"/>
                <a:stretch>
                  <a:fillRect/>
                </a:stretch>
              </p:blipFill>
              <p:spPr>
                <a:xfrm>
                  <a:off x="4010348" y="540326"/>
                  <a:ext cx="4118400" cy="6480000"/>
                </a:xfrm>
                <a:prstGeom prst="rect">
                  <a:avLst/>
                </a:prstGeom>
              </p:spPr>
            </p:pic>
          </mc:Fallback>
        </mc:AlternateContent>
        <p:sp>
          <p:nvSpPr>
            <p:cNvPr id="13" name="TextBox 12">
              <a:extLst>
                <a:ext uri="{FF2B5EF4-FFF2-40B4-BE49-F238E27FC236}">
                  <a16:creationId xmlns:a16="http://schemas.microsoft.com/office/drawing/2014/main" id="{7CE2C2D5-B670-4B2F-9BF6-3081EFC3BDD7}"/>
                </a:ext>
              </a:extLst>
            </p:cNvPr>
            <p:cNvSpPr txBox="1"/>
            <p:nvPr/>
          </p:nvSpPr>
          <p:spPr>
            <a:xfrm>
              <a:off x="4925654" y="898192"/>
              <a:ext cx="2292359" cy="830997"/>
            </a:xfrm>
            <a:prstGeom prst="rect">
              <a:avLst/>
            </a:prstGeom>
            <a:noFill/>
          </p:spPr>
          <p:txBody>
            <a:bodyPr wrap="none" rtlCol="0">
              <a:spAutoFit/>
            </a:bodyPr>
            <a:lstStyle/>
            <a:p>
              <a:pPr algn="ctr"/>
              <a:r>
                <a:rPr lang="en-GB" sz="1600" b="1">
                  <a:solidFill>
                    <a:schemeClr val="bg1"/>
                  </a:solidFill>
                </a:rPr>
                <a:t>Recorded lectures &amp; labs</a:t>
              </a:r>
            </a:p>
            <a:p>
              <a:pPr algn="ctr"/>
              <a:endParaRPr lang="en-GB" sz="1600" b="1">
                <a:solidFill>
                  <a:schemeClr val="bg1"/>
                </a:solidFill>
              </a:endParaRPr>
            </a:p>
            <a:p>
              <a:pPr algn="ctr"/>
              <a:r>
                <a:rPr lang="en-GB" sz="1600" b="1">
                  <a:solidFill>
                    <a:schemeClr val="bg1"/>
                  </a:solidFill>
                </a:rPr>
                <a:t>62, 19%</a:t>
              </a:r>
            </a:p>
          </p:txBody>
        </p:sp>
        <p:sp>
          <p:nvSpPr>
            <p:cNvPr id="14" name="TextBox 13">
              <a:extLst>
                <a:ext uri="{FF2B5EF4-FFF2-40B4-BE49-F238E27FC236}">
                  <a16:creationId xmlns:a16="http://schemas.microsoft.com/office/drawing/2014/main" id="{463D2FCF-8651-4F3F-AA38-3193AA232C36}"/>
                </a:ext>
              </a:extLst>
            </p:cNvPr>
            <p:cNvSpPr txBox="1"/>
            <p:nvPr/>
          </p:nvSpPr>
          <p:spPr>
            <a:xfrm>
              <a:off x="4648199" y="2485168"/>
              <a:ext cx="2895600" cy="830997"/>
            </a:xfrm>
            <a:prstGeom prst="rect">
              <a:avLst/>
            </a:prstGeom>
            <a:noFill/>
          </p:spPr>
          <p:txBody>
            <a:bodyPr wrap="square" rtlCol="0">
              <a:spAutoFit/>
            </a:bodyPr>
            <a:lstStyle/>
            <a:p>
              <a:pPr algn="ctr"/>
              <a:r>
                <a:rPr lang="en-GB" sz="1600" b="1">
                  <a:solidFill>
                    <a:schemeClr val="bg1"/>
                  </a:solidFill>
                </a:rPr>
                <a:t>Saved time due to no commute</a:t>
              </a:r>
            </a:p>
            <a:p>
              <a:pPr algn="ctr"/>
              <a:endParaRPr lang="en-GB" sz="1600" b="1">
                <a:solidFill>
                  <a:schemeClr val="bg1"/>
                </a:solidFill>
              </a:endParaRPr>
            </a:p>
            <a:p>
              <a:pPr algn="ctr"/>
              <a:r>
                <a:rPr lang="en-GB" sz="1600" b="1">
                  <a:solidFill>
                    <a:schemeClr val="bg1"/>
                  </a:solidFill>
                </a:rPr>
                <a:t>45, 14%</a:t>
              </a:r>
            </a:p>
          </p:txBody>
        </p:sp>
        <p:sp>
          <p:nvSpPr>
            <p:cNvPr id="15" name="TextBox 14">
              <a:extLst>
                <a:ext uri="{FF2B5EF4-FFF2-40B4-BE49-F238E27FC236}">
                  <a16:creationId xmlns:a16="http://schemas.microsoft.com/office/drawing/2014/main" id="{EA697496-8FAB-427A-8B32-B883E3D7AD02}"/>
                </a:ext>
              </a:extLst>
            </p:cNvPr>
            <p:cNvSpPr txBox="1"/>
            <p:nvPr/>
          </p:nvSpPr>
          <p:spPr>
            <a:xfrm>
              <a:off x="5150426" y="3907280"/>
              <a:ext cx="1842655" cy="1077218"/>
            </a:xfrm>
            <a:prstGeom prst="rect">
              <a:avLst/>
            </a:prstGeom>
            <a:noFill/>
          </p:spPr>
          <p:txBody>
            <a:bodyPr wrap="square" rtlCol="0">
              <a:spAutoFit/>
            </a:bodyPr>
            <a:lstStyle/>
            <a:p>
              <a:pPr algn="ctr"/>
              <a:r>
                <a:rPr lang="en-GB" sz="1600" b="1">
                  <a:solidFill>
                    <a:schemeClr val="bg1"/>
                  </a:solidFill>
                </a:rPr>
                <a:t>Saved money due to no commute</a:t>
              </a:r>
            </a:p>
            <a:p>
              <a:pPr algn="ctr"/>
              <a:endParaRPr lang="en-GB" sz="1600" b="1">
                <a:solidFill>
                  <a:schemeClr val="bg1"/>
                </a:solidFill>
              </a:endParaRPr>
            </a:p>
            <a:p>
              <a:pPr algn="ctr"/>
              <a:r>
                <a:rPr lang="en-GB" sz="1600" b="1">
                  <a:solidFill>
                    <a:schemeClr val="bg1"/>
                  </a:solidFill>
                </a:rPr>
                <a:t>29, 9%</a:t>
              </a:r>
            </a:p>
          </p:txBody>
        </p:sp>
        <p:sp>
          <p:nvSpPr>
            <p:cNvPr id="24" name="TextBox 23">
              <a:extLst>
                <a:ext uri="{FF2B5EF4-FFF2-40B4-BE49-F238E27FC236}">
                  <a16:creationId xmlns:a16="http://schemas.microsoft.com/office/drawing/2014/main" id="{0DBC08B9-2549-47DA-B507-E6784E8B37BB}"/>
                </a:ext>
              </a:extLst>
            </p:cNvPr>
            <p:cNvSpPr txBox="1"/>
            <p:nvPr/>
          </p:nvSpPr>
          <p:spPr>
            <a:xfrm>
              <a:off x="5321403" y="5442225"/>
              <a:ext cx="1496291" cy="1169551"/>
            </a:xfrm>
            <a:prstGeom prst="rect">
              <a:avLst/>
            </a:prstGeom>
            <a:noFill/>
          </p:spPr>
          <p:txBody>
            <a:bodyPr wrap="square" rtlCol="0">
              <a:spAutoFit/>
            </a:bodyPr>
            <a:lstStyle/>
            <a:p>
              <a:pPr algn="ctr"/>
              <a:r>
                <a:rPr lang="en-GB" sz="1400" b="1">
                  <a:solidFill>
                    <a:schemeClr val="bg1"/>
                  </a:solidFill>
                </a:rPr>
                <a:t>Consistency &amp; quality of lectures</a:t>
              </a:r>
            </a:p>
            <a:p>
              <a:pPr algn="ctr"/>
              <a:endParaRPr lang="en-GB" sz="1400" b="1">
                <a:solidFill>
                  <a:schemeClr val="bg1"/>
                </a:solidFill>
              </a:endParaRPr>
            </a:p>
            <a:p>
              <a:pPr algn="ctr"/>
              <a:r>
                <a:rPr lang="en-GB" sz="1400" b="1">
                  <a:solidFill>
                    <a:schemeClr val="bg1"/>
                  </a:solidFill>
                </a:rPr>
                <a:t>20, 6%</a:t>
              </a:r>
            </a:p>
          </p:txBody>
        </p:sp>
      </p:grpSp>
      <p:grpSp>
        <p:nvGrpSpPr>
          <p:cNvPr id="36" name="Group 35">
            <a:extLst>
              <a:ext uri="{FF2B5EF4-FFF2-40B4-BE49-F238E27FC236}">
                <a16:creationId xmlns:a16="http://schemas.microsoft.com/office/drawing/2014/main" id="{ACAB9454-B13F-48F1-A55E-1D93C933DFB0}"/>
              </a:ext>
            </a:extLst>
          </p:cNvPr>
          <p:cNvGrpSpPr/>
          <p:nvPr/>
        </p:nvGrpSpPr>
        <p:grpSpPr>
          <a:xfrm>
            <a:off x="8073600" y="540326"/>
            <a:ext cx="4118400" cy="6480000"/>
            <a:chOff x="8073600" y="-1"/>
            <a:chExt cx="4118400" cy="6858000"/>
          </a:xfrm>
        </p:grpSpPr>
        <mc:AlternateContent xmlns:mc="http://schemas.openxmlformats.org/markup-compatibility/2006" xmlns:cx2="http://schemas.microsoft.com/office/drawing/2015/10/21/chartex">
          <mc:Choice Requires="cx2">
            <p:graphicFrame>
              <p:nvGraphicFramePr>
                <p:cNvPr id="27" name="Chart 26">
                  <a:extLst>
                    <a:ext uri="{FF2B5EF4-FFF2-40B4-BE49-F238E27FC236}">
                      <a16:creationId xmlns:a16="http://schemas.microsoft.com/office/drawing/2014/main" id="{9FD1225A-5074-4497-ABC0-A22916C8AB32}"/>
                    </a:ext>
                  </a:extLst>
                </p:cNvPr>
                <p:cNvGraphicFramePr/>
                <p:nvPr/>
              </p:nvGraphicFramePr>
              <p:xfrm>
                <a:off x="8073600" y="-1"/>
                <a:ext cx="4118400" cy="6858000"/>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27" name="Chart 26">
                  <a:extLst>
                    <a:ext uri="{FF2B5EF4-FFF2-40B4-BE49-F238E27FC236}">
                      <a16:creationId xmlns:a16="http://schemas.microsoft.com/office/drawing/2014/main" id="{9FD1225A-5074-4497-ABC0-A22916C8AB32}"/>
                    </a:ext>
                  </a:extLst>
                </p:cNvPr>
                <p:cNvPicPr>
                  <a:picLocks noGrp="1" noRot="1" noChangeAspect="1" noMove="1" noResize="1" noEditPoints="1" noAdjustHandles="1" noChangeArrowheads="1" noChangeShapeType="1"/>
                </p:cNvPicPr>
                <p:nvPr/>
              </p:nvPicPr>
              <p:blipFill>
                <a:blip r:embed="rId8"/>
                <a:stretch>
                  <a:fillRect/>
                </a:stretch>
              </p:blipFill>
              <p:spPr>
                <a:xfrm>
                  <a:off x="8073600" y="540326"/>
                  <a:ext cx="4118400" cy="6480000"/>
                </a:xfrm>
                <a:prstGeom prst="rect">
                  <a:avLst/>
                </a:prstGeom>
              </p:spPr>
            </p:pic>
          </mc:Fallback>
        </mc:AlternateContent>
        <p:sp>
          <p:nvSpPr>
            <p:cNvPr id="30" name="TextBox 29">
              <a:extLst>
                <a:ext uri="{FF2B5EF4-FFF2-40B4-BE49-F238E27FC236}">
                  <a16:creationId xmlns:a16="http://schemas.microsoft.com/office/drawing/2014/main" id="{23F0CE69-8DC2-4488-A58C-F02331C43E0C}"/>
                </a:ext>
              </a:extLst>
            </p:cNvPr>
            <p:cNvSpPr txBox="1"/>
            <p:nvPr/>
          </p:nvSpPr>
          <p:spPr>
            <a:xfrm>
              <a:off x="8646530" y="898191"/>
              <a:ext cx="2972535" cy="830997"/>
            </a:xfrm>
            <a:prstGeom prst="rect">
              <a:avLst/>
            </a:prstGeom>
            <a:noFill/>
          </p:spPr>
          <p:txBody>
            <a:bodyPr wrap="square" rtlCol="0">
              <a:spAutoFit/>
            </a:bodyPr>
            <a:lstStyle/>
            <a:p>
              <a:pPr algn="ctr"/>
              <a:r>
                <a:rPr lang="en-GB" sz="1600" b="1">
                  <a:solidFill>
                    <a:schemeClr val="bg1"/>
                  </a:solidFill>
                </a:rPr>
                <a:t>Use of breakout rooms in Zoom</a:t>
              </a:r>
            </a:p>
            <a:p>
              <a:pPr algn="ctr"/>
              <a:endParaRPr lang="en-GB" sz="1600" b="1">
                <a:solidFill>
                  <a:schemeClr val="bg1"/>
                </a:solidFill>
              </a:endParaRPr>
            </a:p>
            <a:p>
              <a:pPr algn="ctr"/>
              <a:r>
                <a:rPr lang="en-GB" sz="1600" b="1">
                  <a:solidFill>
                    <a:schemeClr val="bg1"/>
                  </a:solidFill>
                </a:rPr>
                <a:t>10, 3%</a:t>
              </a:r>
            </a:p>
          </p:txBody>
        </p:sp>
        <p:sp>
          <p:nvSpPr>
            <p:cNvPr id="31" name="TextBox 30">
              <a:extLst>
                <a:ext uri="{FF2B5EF4-FFF2-40B4-BE49-F238E27FC236}">
                  <a16:creationId xmlns:a16="http://schemas.microsoft.com/office/drawing/2014/main" id="{8267FDCA-C5F4-4783-8227-F67A67D161FF}"/>
                </a:ext>
              </a:extLst>
            </p:cNvPr>
            <p:cNvSpPr txBox="1"/>
            <p:nvPr/>
          </p:nvSpPr>
          <p:spPr>
            <a:xfrm>
              <a:off x="8784945" y="2317318"/>
              <a:ext cx="2764576" cy="1077218"/>
            </a:xfrm>
            <a:prstGeom prst="rect">
              <a:avLst/>
            </a:prstGeom>
            <a:noFill/>
          </p:spPr>
          <p:txBody>
            <a:bodyPr wrap="square" rtlCol="0">
              <a:spAutoFit/>
            </a:bodyPr>
            <a:lstStyle/>
            <a:p>
              <a:pPr algn="ctr"/>
              <a:r>
                <a:rPr lang="en-GB" sz="1600" b="1">
                  <a:solidFill>
                    <a:schemeClr val="bg1"/>
                  </a:solidFill>
                </a:rPr>
                <a:t>Chat feature in Zoom to ask anonymous questions</a:t>
              </a:r>
            </a:p>
            <a:p>
              <a:pPr algn="ctr"/>
              <a:endParaRPr lang="en-GB" sz="1600" b="1">
                <a:solidFill>
                  <a:schemeClr val="bg1"/>
                </a:solidFill>
              </a:endParaRPr>
            </a:p>
            <a:p>
              <a:pPr algn="ctr"/>
              <a:r>
                <a:rPr lang="en-GB" sz="1600" b="1">
                  <a:solidFill>
                    <a:schemeClr val="bg1"/>
                  </a:solidFill>
                </a:rPr>
                <a:t>7, 2%</a:t>
              </a:r>
            </a:p>
          </p:txBody>
        </p:sp>
        <p:sp>
          <p:nvSpPr>
            <p:cNvPr id="34" name="TextBox 33">
              <a:extLst>
                <a:ext uri="{FF2B5EF4-FFF2-40B4-BE49-F238E27FC236}">
                  <a16:creationId xmlns:a16="http://schemas.microsoft.com/office/drawing/2014/main" id="{EA85A648-B22F-4BEE-8117-C3C437F7292D}"/>
                </a:ext>
              </a:extLst>
            </p:cNvPr>
            <p:cNvSpPr txBox="1"/>
            <p:nvPr/>
          </p:nvSpPr>
          <p:spPr>
            <a:xfrm>
              <a:off x="9280197" y="3886483"/>
              <a:ext cx="1705199" cy="1077218"/>
            </a:xfrm>
            <a:prstGeom prst="rect">
              <a:avLst/>
            </a:prstGeom>
            <a:noFill/>
          </p:spPr>
          <p:txBody>
            <a:bodyPr wrap="square" rtlCol="0">
              <a:spAutoFit/>
            </a:bodyPr>
            <a:lstStyle/>
            <a:p>
              <a:pPr algn="ctr"/>
              <a:r>
                <a:rPr lang="en-GB" sz="1600" b="1">
                  <a:solidFill>
                    <a:schemeClr val="bg1"/>
                  </a:solidFill>
                </a:rPr>
                <a:t>Teams for collaboration</a:t>
              </a:r>
            </a:p>
            <a:p>
              <a:pPr algn="ctr"/>
              <a:endParaRPr lang="en-GB" sz="1600" b="1">
                <a:solidFill>
                  <a:schemeClr val="bg1"/>
                </a:solidFill>
              </a:endParaRPr>
            </a:p>
            <a:p>
              <a:pPr algn="ctr"/>
              <a:r>
                <a:rPr lang="en-GB" sz="1600" b="1">
                  <a:solidFill>
                    <a:schemeClr val="bg1"/>
                  </a:solidFill>
                </a:rPr>
                <a:t>5, 2%</a:t>
              </a:r>
            </a:p>
          </p:txBody>
        </p:sp>
        <p:sp>
          <p:nvSpPr>
            <p:cNvPr id="35" name="TextBox 34">
              <a:extLst>
                <a:ext uri="{FF2B5EF4-FFF2-40B4-BE49-F238E27FC236}">
                  <a16:creationId xmlns:a16="http://schemas.microsoft.com/office/drawing/2014/main" id="{12A6D6FE-4D51-4720-BE6D-F77A3C9F180C}"/>
                </a:ext>
              </a:extLst>
            </p:cNvPr>
            <p:cNvSpPr txBox="1"/>
            <p:nvPr/>
          </p:nvSpPr>
          <p:spPr>
            <a:xfrm>
              <a:off x="9209268" y="5455648"/>
              <a:ext cx="1915931" cy="1077218"/>
            </a:xfrm>
            <a:prstGeom prst="rect">
              <a:avLst/>
            </a:prstGeom>
            <a:noFill/>
          </p:spPr>
          <p:txBody>
            <a:bodyPr wrap="square" rtlCol="0">
              <a:spAutoFit/>
            </a:bodyPr>
            <a:lstStyle/>
            <a:p>
              <a:pPr algn="ctr"/>
              <a:r>
                <a:rPr lang="en-GB" sz="1600" b="1">
                  <a:solidFill>
                    <a:schemeClr val="bg1"/>
                  </a:solidFill>
                </a:rPr>
                <a:t>Accessibility of Moodle</a:t>
              </a:r>
            </a:p>
            <a:p>
              <a:pPr algn="ctr"/>
              <a:endParaRPr lang="en-GB" sz="1600" b="1">
                <a:solidFill>
                  <a:schemeClr val="bg1"/>
                </a:solidFill>
              </a:endParaRPr>
            </a:p>
            <a:p>
              <a:pPr algn="ctr"/>
              <a:r>
                <a:rPr lang="en-GB" sz="1600" b="1">
                  <a:solidFill>
                    <a:schemeClr val="bg1"/>
                  </a:solidFill>
                </a:rPr>
                <a:t>5, 2%</a:t>
              </a:r>
            </a:p>
          </p:txBody>
        </p:sp>
      </p:grpSp>
      <p:sp>
        <p:nvSpPr>
          <p:cNvPr id="38" name="TextBox 37">
            <a:extLst>
              <a:ext uri="{FF2B5EF4-FFF2-40B4-BE49-F238E27FC236}">
                <a16:creationId xmlns:a16="http://schemas.microsoft.com/office/drawing/2014/main" id="{CF211578-A47C-4178-BB3C-CA994E7FA1B6}"/>
              </a:ext>
            </a:extLst>
          </p:cNvPr>
          <p:cNvSpPr txBox="1"/>
          <p:nvPr/>
        </p:nvSpPr>
        <p:spPr>
          <a:xfrm>
            <a:off x="2407811" y="55088"/>
            <a:ext cx="7376378" cy="553998"/>
          </a:xfrm>
          <a:prstGeom prst="rect">
            <a:avLst/>
          </a:prstGeom>
          <a:noFill/>
        </p:spPr>
        <p:txBody>
          <a:bodyPr wrap="none" rtlCol="0">
            <a:spAutoFit/>
          </a:bodyPr>
          <a:lstStyle/>
          <a:p>
            <a:pPr algn="ctr"/>
            <a:r>
              <a:rPr lang="en-GB" sz="3000" b="1" i="0" baseline="0" dirty="0">
                <a:solidFill>
                  <a:schemeClr val="tx1"/>
                </a:solidFill>
              </a:rPr>
              <a:t>Top 4 most positive aspects from each theme</a:t>
            </a:r>
            <a:endParaRPr lang="en-GB" sz="3000" dirty="0"/>
          </a:p>
        </p:txBody>
      </p:sp>
    </p:spTree>
    <p:extLst>
      <p:ext uri="{BB962C8B-B14F-4D97-AF65-F5344CB8AC3E}">
        <p14:creationId xmlns:p14="http://schemas.microsoft.com/office/powerpoint/2010/main" val="90207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6277F1-0AE8-47BF-B51A-D6F955635DBF}"/>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991301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122389c8-4551-4783-88e3-b309d50251f5"/>
</p:tagLst>
</file>

<file path=ppt/tags/tag2.xml><?xml version="1.0" encoding="utf-8"?>
<p:tagLst xmlns:a="http://schemas.openxmlformats.org/drawingml/2006/main" xmlns:r="http://schemas.openxmlformats.org/officeDocument/2006/relationships" xmlns:p="http://schemas.openxmlformats.org/presentationml/2006/main">
  <p:tag name="__PE_POLL_EMBED_ID" val="c81af20f-7874-466f-8038-37aba66590fb"/>
</p:tagLst>
</file>

<file path=ppt/tags/tag3.xml><?xml version="1.0" encoding="utf-8"?>
<p:tagLst xmlns:a="http://schemas.openxmlformats.org/drawingml/2006/main" xmlns:r="http://schemas.openxmlformats.org/officeDocument/2006/relationships" xmlns:p="http://schemas.openxmlformats.org/presentationml/2006/main">
  <p:tag name="__PE_POLL_EMBED_ID" val="60acaa91-705d-4e0d-bf45-b434586c0a5a"/>
</p:tagLst>
</file>

<file path=ppt/tags/tag4.xml><?xml version="1.0" encoding="utf-8"?>
<p:tagLst xmlns:a="http://schemas.openxmlformats.org/drawingml/2006/main" xmlns:r="http://schemas.openxmlformats.org/officeDocument/2006/relationships" xmlns:p="http://schemas.openxmlformats.org/presentationml/2006/main">
  <p:tag name="__PE_POLL_EMBED_ID" val="38cf565c-6191-4b0d-92ae-42c9702175d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8C9E4343BF442948983BE8B6485F3" ma:contentTypeVersion="11" ma:contentTypeDescription="Create a new document." ma:contentTypeScope="" ma:versionID="44d799233944eb39501db37e1d239232">
  <xsd:schema xmlns:xsd="http://www.w3.org/2001/XMLSchema" xmlns:xs="http://www.w3.org/2001/XMLSchema" xmlns:p="http://schemas.microsoft.com/office/2006/metadata/properties" xmlns:ns3="9c3be70e-12fb-4f4e-819f-c8acc3a6181b" xmlns:ns4="f645f2d3-ebf4-476f-be5a-9a9814902516" targetNamespace="http://schemas.microsoft.com/office/2006/metadata/properties" ma:root="true" ma:fieldsID="472637fceef0cf79491d5cc47b809291" ns3:_="" ns4:_="">
    <xsd:import namespace="9c3be70e-12fb-4f4e-819f-c8acc3a6181b"/>
    <xsd:import namespace="f645f2d3-ebf4-476f-be5a-9a981490251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be70e-12fb-4f4e-819f-c8acc3a618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45f2d3-ebf4-476f-be5a-9a981490251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B58986-C77F-4237-B27B-E1B7E2862E79}">
  <ds:schemaRefs>
    <ds:schemaRef ds:uri="9c3be70e-12fb-4f4e-819f-c8acc3a6181b"/>
    <ds:schemaRef ds:uri="f645f2d3-ebf4-476f-be5a-9a98149025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67D42E3-BBF0-4784-B9BD-A649C892F4B6}">
  <ds:schemaRefs>
    <ds:schemaRef ds:uri="9c3be70e-12fb-4f4e-819f-c8acc3a6181b"/>
    <ds:schemaRef ds:uri="f645f2d3-ebf4-476f-be5a-9a98149025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4297FD-3718-4B21-87B1-C142348C41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2044</Words>
  <Application>Microsoft Office PowerPoint</Application>
  <PresentationFormat>Widescreen</PresentationFormat>
  <Paragraphs>192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Lucida Grande</vt:lpstr>
      <vt:lpstr>Office Theme</vt:lpstr>
      <vt:lpstr>2020-21 Student Digital Experience Insight Survey Findings  Lauren Regan - Digital Literacies Coordinator , LEaD Dr Julie Voce - Head of Digital Education, LEaD  Carolyne Lunga - Student Digital Assistant Andrei Rata - Student Digital Assistant  </vt:lpstr>
      <vt:lpstr>Background &amp; Objectives</vt:lpstr>
      <vt:lpstr>Methodology </vt:lpstr>
      <vt:lpstr>PowerPoint Presentation</vt:lpstr>
      <vt:lpstr>PowerPoint Presentation</vt:lpstr>
      <vt:lpstr>Compared to the Jisc benchmark data from students at other UK HE institutions</vt:lpstr>
      <vt:lpstr>PowerPoint Presentation</vt:lpstr>
      <vt:lpstr>PowerPoint Presentation</vt:lpstr>
      <vt:lpstr>PowerPoint Presentation</vt:lpstr>
      <vt:lpstr>Compared to the Jisc benchmark data from students at other UK HE institutions</vt:lpstr>
      <vt:lpstr>PowerPoint Presentation</vt:lpstr>
      <vt:lpstr>PowerPoint Presentation</vt:lpstr>
      <vt:lpstr>PowerPoint Presentation</vt:lpstr>
      <vt:lpstr>PowerPoint Presentation</vt:lpstr>
      <vt:lpstr>What one thing should be done to improve the quality of online and digital learning</vt:lpstr>
      <vt:lpstr>What one thing should be done to improve the quality of online and digital learning</vt:lpstr>
      <vt:lpstr>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digital experience insights results</dc:title>
  <dc:creator>Mark Langer-Crame</dc:creator>
  <cp:lastModifiedBy>Regan, Lauren</cp:lastModifiedBy>
  <cp:revision>37</cp:revision>
  <dcterms:created xsi:type="dcterms:W3CDTF">2020-12-10T13:17:37Z</dcterms:created>
  <dcterms:modified xsi:type="dcterms:W3CDTF">2021-11-10T12:46:02Z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0x0101000DE8C9E4343BF442948983BE8B6485F3</vt:lpwstr>
  </property>
  <property fmtid="{D5CDD505-2E9C-101B-9397-08002B2CF9AE}" pid="3" name="MSIP_Label_ce81272c-73d6-4df8-b526-4ff3caa5cc57_Enabled">
    <vt:lpwstr>true</vt:lpwstr>
  </property>
  <property fmtid="{D5CDD505-2E9C-101B-9397-08002B2CF9AE}" pid="4" name="MSIP_Label_ce81272c-73d6-4df8-b526-4ff3caa5cc57_SetDate">
    <vt:lpwstr>2021-05-20T12:08:10Z</vt:lpwstr>
  </property>
  <property fmtid="{D5CDD505-2E9C-101B-9397-08002B2CF9AE}" pid="5" name="MSIP_Label_ce81272c-73d6-4df8-b526-4ff3caa5cc57_Method">
    <vt:lpwstr>Privileged</vt:lpwstr>
  </property>
  <property fmtid="{D5CDD505-2E9C-101B-9397-08002B2CF9AE}" pid="6" name="MSIP_Label_ce81272c-73d6-4df8-b526-4ff3caa5cc57_Name">
    <vt:lpwstr>Sensitive</vt:lpwstr>
  </property>
  <property fmtid="{D5CDD505-2E9C-101B-9397-08002B2CF9AE}" pid="7" name="MSIP_Label_ce81272c-73d6-4df8-b526-4ff3caa5cc57_SiteId">
    <vt:lpwstr>dd615949-5bd0-4da0-ac52-28ef8d336373</vt:lpwstr>
  </property>
  <property fmtid="{D5CDD505-2E9C-101B-9397-08002B2CF9AE}" pid="8" name="MSIP_Label_ce81272c-73d6-4df8-b526-4ff3caa5cc57_ActionId">
    <vt:lpwstr>66f1d0d4-1468-4e25-84f8-970508542455</vt:lpwstr>
  </property>
  <property fmtid="{D5CDD505-2E9C-101B-9397-08002B2CF9AE}" pid="9" name="MSIP_Label_ce81272c-73d6-4df8-b526-4ff3caa5cc57_ContentBits">
    <vt:lpwstr>0</vt:lpwstr>
  </property>
</Properties>
</file>