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365" r:id="rId4"/>
    <p:sldId id="258" r:id="rId5"/>
    <p:sldId id="259" r:id="rId6"/>
    <p:sldId id="357" r:id="rId7"/>
    <p:sldId id="260" r:id="rId8"/>
    <p:sldId id="335" r:id="rId9"/>
    <p:sldId id="338" r:id="rId10"/>
    <p:sldId id="336" r:id="rId11"/>
    <p:sldId id="366" r:id="rId12"/>
    <p:sldId id="332" r:id="rId13"/>
    <p:sldId id="364" r:id="rId14"/>
    <p:sldId id="359" r:id="rId15"/>
    <p:sldId id="3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876DD5-39BD-413D-B160-BA661B661D24}" v="146" dt="2021-02-17T09:21:32.096"/>
    <p1510:client id="{DD716369-B1E7-09D4-D4EF-A4C4489E67A6}" v="85" dt="2021-04-20T11:16:50.0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cock, Jessica" userId="9c911293-bd37-41f3-9af2-ce42fa2ec464" providerId="ADAL" clId="{95876DD5-39BD-413D-B160-BA661B661D24}"/>
    <pc:docChg chg="undo custSel addSld modSld modShowInfo">
      <pc:chgData name="Hancock, Jessica" userId="9c911293-bd37-41f3-9af2-ce42fa2ec464" providerId="ADAL" clId="{95876DD5-39BD-413D-B160-BA661B661D24}" dt="2021-02-17T09:30:53.696" v="466" actId="2744"/>
      <pc:docMkLst>
        <pc:docMk/>
      </pc:docMkLst>
      <pc:sldChg chg="modSp mod">
        <pc:chgData name="Hancock, Jessica" userId="9c911293-bd37-41f3-9af2-ce42fa2ec464" providerId="ADAL" clId="{95876DD5-39BD-413D-B160-BA661B661D24}" dt="2021-02-17T09:29:33.641" v="459" actId="27636"/>
        <pc:sldMkLst>
          <pc:docMk/>
          <pc:sldMk cId="1587643766" sldId="256"/>
        </pc:sldMkLst>
        <pc:spChg chg="mod">
          <ac:chgData name="Hancock, Jessica" userId="9c911293-bd37-41f3-9af2-ce42fa2ec464" providerId="ADAL" clId="{95876DD5-39BD-413D-B160-BA661B661D24}" dt="2021-02-17T09:29:33.641" v="459" actId="27636"/>
          <ac:spMkLst>
            <pc:docMk/>
            <pc:sldMk cId="1587643766" sldId="256"/>
            <ac:spMk id="3" creationId="{1E3F866A-CCBD-4AAD-802A-2A3491A33A07}"/>
          </ac:spMkLst>
        </pc:spChg>
      </pc:sldChg>
      <pc:sldChg chg="modSp mod">
        <pc:chgData name="Hancock, Jessica" userId="9c911293-bd37-41f3-9af2-ce42fa2ec464" providerId="ADAL" clId="{95876DD5-39BD-413D-B160-BA661B661D24}" dt="2021-02-17T09:29:50.951" v="465" actId="20577"/>
        <pc:sldMkLst>
          <pc:docMk/>
          <pc:sldMk cId="3219698360" sldId="257"/>
        </pc:sldMkLst>
        <pc:spChg chg="mod">
          <ac:chgData name="Hancock, Jessica" userId="9c911293-bd37-41f3-9af2-ce42fa2ec464" providerId="ADAL" clId="{95876DD5-39BD-413D-B160-BA661B661D24}" dt="2021-02-17T09:29:50.951" v="465" actId="20577"/>
          <ac:spMkLst>
            <pc:docMk/>
            <pc:sldMk cId="3219698360" sldId="257"/>
            <ac:spMk id="2" creationId="{4196D01A-8D2C-4579-AD03-5006DFB30CAE}"/>
          </ac:spMkLst>
        </pc:spChg>
      </pc:sldChg>
      <pc:sldChg chg="modSp mod">
        <pc:chgData name="Hancock, Jessica" userId="9c911293-bd37-41f3-9af2-ce42fa2ec464" providerId="ADAL" clId="{95876DD5-39BD-413D-B160-BA661B661D24}" dt="2021-02-17T09:22:59.282" v="397" actId="20577"/>
        <pc:sldMkLst>
          <pc:docMk/>
          <pc:sldMk cId="3923248947" sldId="335"/>
        </pc:sldMkLst>
        <pc:spChg chg="mod">
          <ac:chgData name="Hancock, Jessica" userId="9c911293-bd37-41f3-9af2-ce42fa2ec464" providerId="ADAL" clId="{95876DD5-39BD-413D-B160-BA661B661D24}" dt="2021-02-17T09:22:59.282" v="397" actId="20577"/>
          <ac:spMkLst>
            <pc:docMk/>
            <pc:sldMk cId="3923248947" sldId="335"/>
            <ac:spMk id="3" creationId="{00000000-0000-0000-0000-000000000000}"/>
          </ac:spMkLst>
        </pc:spChg>
      </pc:sldChg>
      <pc:sldChg chg="modSp mod">
        <pc:chgData name="Hancock, Jessica" userId="9c911293-bd37-41f3-9af2-ce42fa2ec464" providerId="ADAL" clId="{95876DD5-39BD-413D-B160-BA661B661D24}" dt="2021-02-16T19:09:46.503" v="19" actId="27636"/>
        <pc:sldMkLst>
          <pc:docMk/>
          <pc:sldMk cId="357691960" sldId="357"/>
        </pc:sldMkLst>
        <pc:spChg chg="mod">
          <ac:chgData name="Hancock, Jessica" userId="9c911293-bd37-41f3-9af2-ce42fa2ec464" providerId="ADAL" clId="{95876DD5-39BD-413D-B160-BA661B661D24}" dt="2021-02-16T19:09:46.503" v="19" actId="27636"/>
          <ac:spMkLst>
            <pc:docMk/>
            <pc:sldMk cId="357691960" sldId="357"/>
            <ac:spMk id="3" creationId="{00000000-0000-0000-0000-000000000000}"/>
          </ac:spMkLst>
        </pc:spChg>
      </pc:sldChg>
      <pc:sldChg chg="modSp mod">
        <pc:chgData name="Hancock, Jessica" userId="9c911293-bd37-41f3-9af2-ce42fa2ec464" providerId="ADAL" clId="{95876DD5-39BD-413D-B160-BA661B661D24}" dt="2021-02-17T09:20:54.302" v="379" actId="20577"/>
        <pc:sldMkLst>
          <pc:docMk/>
          <pc:sldMk cId="61575979" sldId="359"/>
        </pc:sldMkLst>
        <pc:spChg chg="mod">
          <ac:chgData name="Hancock, Jessica" userId="9c911293-bd37-41f3-9af2-ce42fa2ec464" providerId="ADAL" clId="{95876DD5-39BD-413D-B160-BA661B661D24}" dt="2021-02-17T09:20:54.302" v="379" actId="20577"/>
          <ac:spMkLst>
            <pc:docMk/>
            <pc:sldMk cId="61575979" sldId="359"/>
            <ac:spMk id="3" creationId="{665937E9-217A-49E0-8E98-1708DB853F3C}"/>
          </ac:spMkLst>
        </pc:spChg>
      </pc:sldChg>
      <pc:sldChg chg="addSp delSp modSp new mod setBg">
        <pc:chgData name="Hancock, Jessica" userId="9c911293-bd37-41f3-9af2-ce42fa2ec464" providerId="ADAL" clId="{95876DD5-39BD-413D-B160-BA661B661D24}" dt="2021-02-16T19:13:20.397" v="283" actId="403"/>
        <pc:sldMkLst>
          <pc:docMk/>
          <pc:sldMk cId="1896919163" sldId="365"/>
        </pc:sldMkLst>
        <pc:spChg chg="mod">
          <ac:chgData name="Hancock, Jessica" userId="9c911293-bd37-41f3-9af2-ce42fa2ec464" providerId="ADAL" clId="{95876DD5-39BD-413D-B160-BA661B661D24}" dt="2021-02-16T19:11:45.783" v="163" actId="26606"/>
          <ac:spMkLst>
            <pc:docMk/>
            <pc:sldMk cId="1896919163" sldId="365"/>
            <ac:spMk id="2" creationId="{10073B1D-58CE-4F98-A146-BA21A19FA0EB}"/>
          </ac:spMkLst>
        </pc:spChg>
        <pc:spChg chg="del mod">
          <ac:chgData name="Hancock, Jessica" userId="9c911293-bd37-41f3-9af2-ce42fa2ec464" providerId="ADAL" clId="{95876DD5-39BD-413D-B160-BA661B661D24}" dt="2021-02-16T19:11:45.783" v="163" actId="26606"/>
          <ac:spMkLst>
            <pc:docMk/>
            <pc:sldMk cId="1896919163" sldId="365"/>
            <ac:spMk id="3" creationId="{5DCA539C-7E16-40E0-B480-6CAEAFF01DD3}"/>
          </ac:spMkLst>
        </pc:spChg>
        <pc:spChg chg="add">
          <ac:chgData name="Hancock, Jessica" userId="9c911293-bd37-41f3-9af2-ce42fa2ec464" providerId="ADAL" clId="{95876DD5-39BD-413D-B160-BA661B661D24}" dt="2021-02-16T19:11:45.783" v="163" actId="26606"/>
          <ac:spMkLst>
            <pc:docMk/>
            <pc:sldMk cId="1896919163" sldId="365"/>
            <ac:spMk id="9" creationId="{68575C10-8187-4AC4-AD72-C754EAFD2867}"/>
          </ac:spMkLst>
        </pc:spChg>
        <pc:graphicFrameChg chg="add mod modGraphic">
          <ac:chgData name="Hancock, Jessica" userId="9c911293-bd37-41f3-9af2-ce42fa2ec464" providerId="ADAL" clId="{95876DD5-39BD-413D-B160-BA661B661D24}" dt="2021-02-16T19:13:20.397" v="283" actId="403"/>
          <ac:graphicFrameMkLst>
            <pc:docMk/>
            <pc:sldMk cId="1896919163" sldId="365"/>
            <ac:graphicFrameMk id="5" creationId="{6ED9B26D-3A56-49D6-8516-0B951413A719}"/>
          </ac:graphicFrameMkLst>
        </pc:graphicFrameChg>
        <pc:cxnChg chg="add">
          <ac:chgData name="Hancock, Jessica" userId="9c911293-bd37-41f3-9af2-ce42fa2ec464" providerId="ADAL" clId="{95876DD5-39BD-413D-B160-BA661B661D24}" dt="2021-02-16T19:11:45.783" v="163" actId="26606"/>
          <ac:cxnSpMkLst>
            <pc:docMk/>
            <pc:sldMk cId="1896919163" sldId="365"/>
            <ac:cxnSpMk id="11" creationId="{74E776C9-ED67-41B7-B3A3-4DF76EF3ACEE}"/>
          </ac:cxnSpMkLst>
        </pc:cxnChg>
      </pc:sldChg>
      <pc:sldChg chg="addSp modSp new mod setBg modAnim">
        <pc:chgData name="Hancock, Jessica" userId="9c911293-bd37-41f3-9af2-ce42fa2ec464" providerId="ADAL" clId="{95876DD5-39BD-413D-B160-BA661B661D24}" dt="2021-02-17T09:21:32.087" v="383" actId="20577"/>
        <pc:sldMkLst>
          <pc:docMk/>
          <pc:sldMk cId="889683942" sldId="366"/>
        </pc:sldMkLst>
        <pc:spChg chg="mod">
          <ac:chgData name="Hancock, Jessica" userId="9c911293-bd37-41f3-9af2-ce42fa2ec464" providerId="ADAL" clId="{95876DD5-39BD-413D-B160-BA661B661D24}" dt="2021-02-17T09:18:39.791" v="354" actId="26606"/>
          <ac:spMkLst>
            <pc:docMk/>
            <pc:sldMk cId="889683942" sldId="366"/>
            <ac:spMk id="2" creationId="{D60FF934-6568-4064-815A-5AEBF426795D}"/>
          </ac:spMkLst>
        </pc:spChg>
        <pc:spChg chg="mod">
          <ac:chgData name="Hancock, Jessica" userId="9c911293-bd37-41f3-9af2-ce42fa2ec464" providerId="ADAL" clId="{95876DD5-39BD-413D-B160-BA661B661D24}" dt="2021-02-17T09:21:32.087" v="383" actId="20577"/>
          <ac:spMkLst>
            <pc:docMk/>
            <pc:sldMk cId="889683942" sldId="366"/>
            <ac:spMk id="3" creationId="{C9C16F6E-9271-4C9E-8B5F-8CCE4F77DAD3}"/>
          </ac:spMkLst>
        </pc:spChg>
        <pc:picChg chg="add mod">
          <ac:chgData name="Hancock, Jessica" userId="9c911293-bd37-41f3-9af2-ce42fa2ec464" providerId="ADAL" clId="{95876DD5-39BD-413D-B160-BA661B661D24}" dt="2021-02-17T09:19:44.415" v="364" actId="14826"/>
          <ac:picMkLst>
            <pc:docMk/>
            <pc:sldMk cId="889683942" sldId="366"/>
            <ac:picMk id="5" creationId="{A7E103BC-4ED0-493F-B0DB-4F07A77C05A6}"/>
          </ac:picMkLst>
        </pc:picChg>
        <pc:cxnChg chg="add">
          <ac:chgData name="Hancock, Jessica" userId="9c911293-bd37-41f3-9af2-ce42fa2ec464" providerId="ADAL" clId="{95876DD5-39BD-413D-B160-BA661B661D24}" dt="2021-02-17T09:18:39.791" v="354" actId="26606"/>
          <ac:cxnSpMkLst>
            <pc:docMk/>
            <pc:sldMk cId="889683942" sldId="366"/>
            <ac:cxnSpMk id="9" creationId="{A7F400EE-A8A5-48AF-B4D6-291B52C6F0B0}"/>
          </ac:cxnSpMkLst>
        </pc:cxnChg>
      </pc:sldChg>
    </pc:docChg>
  </pc:docChgLst>
  <pc:docChgLst>
    <pc:chgData name="Hancock, Jessica" userId="S::jessica.hancock@city.ac.uk::9c911293-bd37-41f3-9af2-ce42fa2ec464" providerId="AD" clId="Web-{DD716369-B1E7-09D4-D4EF-A4C4489E67A6}"/>
    <pc:docChg chg="modSld sldOrd">
      <pc:chgData name="Hancock, Jessica" userId="S::jessica.hancock@city.ac.uk::9c911293-bd37-41f3-9af2-ce42fa2ec464" providerId="AD" clId="Web-{DD716369-B1E7-09D4-D4EF-A4C4489E67A6}" dt="2021-04-20T11:16:50.058" v="96"/>
      <pc:docMkLst>
        <pc:docMk/>
      </pc:docMkLst>
      <pc:sldChg chg="modSp">
        <pc:chgData name="Hancock, Jessica" userId="S::jessica.hancock@city.ac.uk::9c911293-bd37-41f3-9af2-ce42fa2ec464" providerId="AD" clId="Web-{DD716369-B1E7-09D4-D4EF-A4C4489E67A6}" dt="2021-04-20T09:35:05.137" v="4" actId="20577"/>
        <pc:sldMkLst>
          <pc:docMk/>
          <pc:sldMk cId="1587643766" sldId="256"/>
        </pc:sldMkLst>
        <pc:spChg chg="mod">
          <ac:chgData name="Hancock, Jessica" userId="S::jessica.hancock@city.ac.uk::9c911293-bd37-41f3-9af2-ce42fa2ec464" providerId="AD" clId="Web-{DD716369-B1E7-09D4-D4EF-A4C4489E67A6}" dt="2021-04-20T09:35:05.137" v="4" actId="20577"/>
          <ac:spMkLst>
            <pc:docMk/>
            <pc:sldMk cId="1587643766" sldId="256"/>
            <ac:spMk id="3" creationId="{1E3F866A-CCBD-4AAD-802A-2A3491A33A07}"/>
          </ac:spMkLst>
        </pc:spChg>
      </pc:sldChg>
      <pc:sldChg chg="ord">
        <pc:chgData name="Hancock, Jessica" userId="S::jessica.hancock@city.ac.uk::9c911293-bd37-41f3-9af2-ce42fa2ec464" providerId="AD" clId="Web-{DD716369-B1E7-09D4-D4EF-A4C4489E67A6}" dt="2021-04-20T11:16:50.058" v="96"/>
        <pc:sldMkLst>
          <pc:docMk/>
          <pc:sldMk cId="1270906024" sldId="332"/>
        </pc:sldMkLst>
      </pc:sldChg>
      <pc:sldChg chg="modNotes">
        <pc:chgData name="Hancock, Jessica" userId="S::jessica.hancock@city.ac.uk::9c911293-bd37-41f3-9af2-ce42fa2ec464" providerId="AD" clId="Web-{DD716369-B1E7-09D4-D4EF-A4C4489E67A6}" dt="2021-04-20T11:15:36.275" v="90"/>
        <pc:sldMkLst>
          <pc:docMk/>
          <pc:sldMk cId="457249112" sldId="336"/>
        </pc:sldMkLst>
      </pc:sldChg>
      <pc:sldChg chg="addSp delSp modSp modNotes">
        <pc:chgData name="Hancock, Jessica" userId="S::jessica.hancock@city.ac.uk::9c911293-bd37-41f3-9af2-ce42fa2ec464" providerId="AD" clId="Web-{DD716369-B1E7-09D4-D4EF-A4C4489E67A6}" dt="2021-04-20T11:15:27.994" v="83"/>
        <pc:sldMkLst>
          <pc:docMk/>
          <pc:sldMk cId="724652732" sldId="338"/>
        </pc:sldMkLst>
        <pc:spChg chg="mod">
          <ac:chgData name="Hancock, Jessica" userId="S::jessica.hancock@city.ac.uk::9c911293-bd37-41f3-9af2-ce42fa2ec464" providerId="AD" clId="Web-{DD716369-B1E7-09D4-D4EF-A4C4489E67A6}" dt="2021-04-20T09:38:04.897" v="8"/>
          <ac:spMkLst>
            <pc:docMk/>
            <pc:sldMk cId="724652732" sldId="338"/>
            <ac:spMk id="2" creationId="{00000000-0000-0000-0000-000000000000}"/>
          </ac:spMkLst>
        </pc:spChg>
        <pc:spChg chg="mod">
          <ac:chgData name="Hancock, Jessica" userId="S::jessica.hancock@city.ac.uk::9c911293-bd37-41f3-9af2-ce42fa2ec464" providerId="AD" clId="Web-{DD716369-B1E7-09D4-D4EF-A4C4489E67A6}" dt="2021-04-20T09:38:04.897" v="8"/>
          <ac:spMkLst>
            <pc:docMk/>
            <pc:sldMk cId="724652732" sldId="338"/>
            <ac:spMk id="3" creationId="{00000000-0000-0000-0000-000000000000}"/>
          </ac:spMkLst>
        </pc:spChg>
        <pc:spChg chg="add">
          <ac:chgData name="Hancock, Jessica" userId="S::jessica.hancock@city.ac.uk::9c911293-bd37-41f3-9af2-ce42fa2ec464" providerId="AD" clId="Web-{DD716369-B1E7-09D4-D4EF-A4C4489E67A6}" dt="2021-04-20T09:38:04.897" v="8"/>
          <ac:spMkLst>
            <pc:docMk/>
            <pc:sldMk cId="724652732" sldId="338"/>
            <ac:spMk id="8" creationId="{F4C0B10B-D2C4-4A54-AFAD-3D27DF88BB37}"/>
          </ac:spMkLst>
        </pc:spChg>
        <pc:grpChg chg="add">
          <ac:chgData name="Hancock, Jessica" userId="S::jessica.hancock@city.ac.uk::9c911293-bd37-41f3-9af2-ce42fa2ec464" providerId="AD" clId="Web-{DD716369-B1E7-09D4-D4EF-A4C4489E67A6}" dt="2021-04-20T09:38:04.897" v="8"/>
          <ac:grpSpMkLst>
            <pc:docMk/>
            <pc:sldMk cId="724652732" sldId="338"/>
            <ac:grpSpMk id="13" creationId="{B6BADB90-C74B-40D6-86DC-503F65FCE8DC}"/>
          </ac:grpSpMkLst>
        </pc:grpChg>
        <pc:picChg chg="add mod">
          <ac:chgData name="Hancock, Jessica" userId="S::jessica.hancock@city.ac.uk::9c911293-bd37-41f3-9af2-ce42fa2ec464" providerId="AD" clId="Web-{DD716369-B1E7-09D4-D4EF-A4C4489E67A6}" dt="2021-04-20T09:39:27.667" v="22" actId="14100"/>
          <ac:picMkLst>
            <pc:docMk/>
            <pc:sldMk cId="724652732" sldId="338"/>
            <ac:picMk id="4" creationId="{54A5AFC1-0B06-4732-B450-7D10218E3C64}"/>
          </ac:picMkLst>
        </pc:picChg>
        <pc:picChg chg="del mod ord">
          <ac:chgData name="Hancock, Jessica" userId="S::jessica.hancock@city.ac.uk::9c911293-bd37-41f3-9af2-ce42fa2ec464" providerId="AD" clId="Web-{DD716369-B1E7-09D4-D4EF-A4C4489E67A6}" dt="2021-04-20T09:39:06.666" v="15"/>
          <ac:picMkLst>
            <pc:docMk/>
            <pc:sldMk cId="724652732" sldId="338"/>
            <ac:picMk id="6" creationId="{0C007306-836E-403C-BF21-68036277BD18}"/>
          </ac:picMkLst>
        </pc:picChg>
      </pc:sldChg>
      <pc:sldChg chg="modSp">
        <pc:chgData name="Hancock, Jessica" userId="S::jessica.hancock@city.ac.uk::9c911293-bd37-41f3-9af2-ce42fa2ec464" providerId="AD" clId="Web-{DD716369-B1E7-09D4-D4EF-A4C4489E67A6}" dt="2021-04-20T11:02:48.053" v="76" actId="20577"/>
        <pc:sldMkLst>
          <pc:docMk/>
          <pc:sldMk cId="1896919163" sldId="365"/>
        </pc:sldMkLst>
        <pc:graphicFrameChg chg="modGraphic">
          <ac:chgData name="Hancock, Jessica" userId="S::jessica.hancock@city.ac.uk::9c911293-bd37-41f3-9af2-ce42fa2ec464" providerId="AD" clId="Web-{DD716369-B1E7-09D4-D4EF-A4C4489E67A6}" dt="2021-04-20T11:02:48.053" v="76" actId="20577"/>
          <ac:graphicFrameMkLst>
            <pc:docMk/>
            <pc:sldMk cId="1896919163" sldId="365"/>
            <ac:graphicFrameMk id="5" creationId="{6ED9B26D-3A56-49D6-8516-0B951413A719}"/>
          </ac:graphicFrameMkLst>
        </pc:graphicFrameChg>
      </pc:sldChg>
      <pc:sldChg chg="modNotes">
        <pc:chgData name="Hancock, Jessica" userId="S::jessica.hancock@city.ac.uk::9c911293-bd37-41f3-9af2-ce42fa2ec464" providerId="AD" clId="Web-{DD716369-B1E7-09D4-D4EF-A4C4489E67A6}" dt="2021-04-20T11:15:39.275" v="93"/>
        <pc:sldMkLst>
          <pc:docMk/>
          <pc:sldMk cId="889683942" sldId="366"/>
        </pc:sldMkLst>
      </pc:sldChg>
    </pc:docChg>
  </pc:docChgLst>
  <pc:docChgLst>
    <pc:chgData name="Hancock, Jessica" userId="9c911293-bd37-41f3-9af2-ce42fa2ec464" providerId="ADAL" clId="{8FAC58D1-4132-42E1-AF0C-1BF62E82E3E0}"/>
    <pc:docChg chg="undo custSel mod addSld delSld modSld">
      <pc:chgData name="Hancock, Jessica" userId="9c911293-bd37-41f3-9af2-ce42fa2ec464" providerId="ADAL" clId="{8FAC58D1-4132-42E1-AF0C-1BF62E82E3E0}" dt="2021-01-20T20:24:47.897" v="1193" actId="27636"/>
      <pc:docMkLst>
        <pc:docMk/>
      </pc:docMkLst>
      <pc:sldChg chg="addSp delSp modSp mod modMedia setBg delAnim setClrOvrMap delDesignElem">
        <pc:chgData name="Hancock, Jessica" userId="9c911293-bd37-41f3-9af2-ce42fa2ec464" providerId="ADAL" clId="{8FAC58D1-4132-42E1-AF0C-1BF62E82E3E0}" dt="2021-01-20T20:23:38.633" v="1168" actId="20577"/>
        <pc:sldMkLst>
          <pc:docMk/>
          <pc:sldMk cId="1587643766" sldId="256"/>
        </pc:sldMkLst>
        <pc:spChg chg="mod">
          <ac:chgData name="Hancock, Jessica" userId="9c911293-bd37-41f3-9af2-ce42fa2ec464" providerId="ADAL" clId="{8FAC58D1-4132-42E1-AF0C-1BF62E82E3E0}" dt="2021-01-20T20:23:09.429" v="1101" actId="26606"/>
          <ac:spMkLst>
            <pc:docMk/>
            <pc:sldMk cId="1587643766" sldId="256"/>
            <ac:spMk id="2" creationId="{67C448AA-7847-4A5D-A8BE-78496BE981A9}"/>
          </ac:spMkLst>
        </pc:spChg>
        <pc:spChg chg="mod">
          <ac:chgData name="Hancock, Jessica" userId="9c911293-bd37-41f3-9af2-ce42fa2ec464" providerId="ADAL" clId="{8FAC58D1-4132-42E1-AF0C-1BF62E82E3E0}" dt="2021-01-20T20:23:38.633" v="1168" actId="20577"/>
          <ac:spMkLst>
            <pc:docMk/>
            <pc:sldMk cId="1587643766" sldId="256"/>
            <ac:spMk id="3" creationId="{1E3F866A-CCBD-4AAD-802A-2A3491A33A07}"/>
          </ac:spMkLst>
        </pc:spChg>
        <pc:spChg chg="add del">
          <ac:chgData name="Hancock, Jessica" userId="9c911293-bd37-41f3-9af2-ce42fa2ec464" providerId="ADAL" clId="{8FAC58D1-4132-42E1-AF0C-1BF62E82E3E0}" dt="2021-01-20T11:04:31.118" v="24"/>
          <ac:spMkLst>
            <pc:docMk/>
            <pc:sldMk cId="1587643766" sldId="256"/>
            <ac:spMk id="8" creationId="{2FDF9410-E530-4E71-A2C0-4C24B489649E}"/>
          </ac:spMkLst>
        </pc:spChg>
        <pc:spChg chg="add del">
          <ac:chgData name="Hancock, Jessica" userId="9c911293-bd37-41f3-9af2-ce42fa2ec464" providerId="ADAL" clId="{8FAC58D1-4132-42E1-AF0C-1BF62E82E3E0}" dt="2021-01-20T11:05:01.921" v="30" actId="26606"/>
          <ac:spMkLst>
            <pc:docMk/>
            <pc:sldMk cId="1587643766" sldId="256"/>
            <ac:spMk id="9" creationId="{C1DD1A8A-57D5-4A81-AD04-532B043C5611}"/>
          </ac:spMkLst>
        </pc:spChg>
        <pc:spChg chg="add del">
          <ac:chgData name="Hancock, Jessica" userId="9c911293-bd37-41f3-9af2-ce42fa2ec464" providerId="ADAL" clId="{8FAC58D1-4132-42E1-AF0C-1BF62E82E3E0}" dt="2021-01-20T11:05:01.921" v="30" actId="26606"/>
          <ac:spMkLst>
            <pc:docMk/>
            <pc:sldMk cId="1587643766" sldId="256"/>
            <ac:spMk id="11" creationId="{007891EC-4501-44ED-A8C8-B11B6DB767AB}"/>
          </ac:spMkLst>
        </pc:spChg>
        <pc:spChg chg="add del">
          <ac:chgData name="Hancock, Jessica" userId="9c911293-bd37-41f3-9af2-ce42fa2ec464" providerId="ADAL" clId="{8FAC58D1-4132-42E1-AF0C-1BF62E82E3E0}" dt="2021-01-20T20:23:09.429" v="1101" actId="26606"/>
          <ac:spMkLst>
            <pc:docMk/>
            <pc:sldMk cId="1587643766" sldId="256"/>
            <ac:spMk id="13" creationId="{FFD48BC7-DC40-47DE-87EE-9F4B6ECB9ABB}"/>
          </ac:spMkLst>
        </pc:spChg>
        <pc:spChg chg="add del">
          <ac:chgData name="Hancock, Jessica" userId="9c911293-bd37-41f3-9af2-ce42fa2ec464" providerId="ADAL" clId="{8FAC58D1-4132-42E1-AF0C-1BF62E82E3E0}" dt="2021-01-20T20:23:09.429" v="1101" actId="26606"/>
          <ac:spMkLst>
            <pc:docMk/>
            <pc:sldMk cId="1587643766" sldId="256"/>
            <ac:spMk id="14" creationId="{3629484E-3792-4B3D-89AD-7C8A1ED0E0D4}"/>
          </ac:spMkLst>
        </pc:spChg>
        <pc:spChg chg="add del">
          <ac:chgData name="Hancock, Jessica" userId="9c911293-bd37-41f3-9af2-ce42fa2ec464" providerId="ADAL" clId="{8FAC58D1-4132-42E1-AF0C-1BF62E82E3E0}" dt="2021-01-20T20:23:09.429" v="1101" actId="26606"/>
          <ac:spMkLst>
            <pc:docMk/>
            <pc:sldMk cId="1587643766" sldId="256"/>
            <ac:spMk id="15" creationId="{E502BBC7-2C76-46F3-BC24-5985BC13DB88}"/>
          </ac:spMkLst>
        </pc:spChg>
        <pc:spChg chg="add del">
          <ac:chgData name="Hancock, Jessica" userId="9c911293-bd37-41f3-9af2-ce42fa2ec464" providerId="ADAL" clId="{8FAC58D1-4132-42E1-AF0C-1BF62E82E3E0}" dt="2021-01-20T20:23:09.429" v="1101" actId="26606"/>
          <ac:spMkLst>
            <pc:docMk/>
            <pc:sldMk cId="1587643766" sldId="256"/>
            <ac:spMk id="16" creationId="{C7F28D52-2A5F-4D23-81AE-7CB8B591C7AF}"/>
          </ac:spMkLst>
        </pc:spChg>
        <pc:spChg chg="add">
          <ac:chgData name="Hancock, Jessica" userId="9c911293-bd37-41f3-9af2-ce42fa2ec464" providerId="ADAL" clId="{8FAC58D1-4132-42E1-AF0C-1BF62E82E3E0}" dt="2021-01-20T20:23:09.429" v="1101" actId="26606"/>
          <ac:spMkLst>
            <pc:docMk/>
            <pc:sldMk cId="1587643766" sldId="256"/>
            <ac:spMk id="21" creationId="{5A59F003-E00A-43F9-91DC-CC54E3B87466}"/>
          </ac:spMkLst>
        </pc:spChg>
        <pc:spChg chg="add">
          <ac:chgData name="Hancock, Jessica" userId="9c911293-bd37-41f3-9af2-ce42fa2ec464" providerId="ADAL" clId="{8FAC58D1-4132-42E1-AF0C-1BF62E82E3E0}" dt="2021-01-20T20:23:09.429" v="1101" actId="26606"/>
          <ac:spMkLst>
            <pc:docMk/>
            <pc:sldMk cId="1587643766" sldId="256"/>
            <ac:spMk id="23" creationId="{D74A4382-E3AD-430A-9A1F-DFA3E0E77A7D}"/>
          </ac:spMkLst>
        </pc:spChg>
        <pc:spChg chg="add">
          <ac:chgData name="Hancock, Jessica" userId="9c911293-bd37-41f3-9af2-ce42fa2ec464" providerId="ADAL" clId="{8FAC58D1-4132-42E1-AF0C-1BF62E82E3E0}" dt="2021-01-20T20:23:09.429" v="1101" actId="26606"/>
          <ac:spMkLst>
            <pc:docMk/>
            <pc:sldMk cId="1587643766" sldId="256"/>
            <ac:spMk id="25" creationId="{79F40191-0F44-4FD1-82CC-ACB507C14BE6}"/>
          </ac:spMkLst>
        </pc:spChg>
        <pc:picChg chg="add del mod">
          <ac:chgData name="Hancock, Jessica" userId="9c911293-bd37-41f3-9af2-ce42fa2ec464" providerId="ADAL" clId="{8FAC58D1-4132-42E1-AF0C-1BF62E82E3E0}" dt="2021-01-20T11:05:01.921" v="30" actId="26606"/>
          <ac:picMkLst>
            <pc:docMk/>
            <pc:sldMk cId="1587643766" sldId="256"/>
            <ac:picMk id="5" creationId="{0BB9472D-17A4-487E-882B-EFAFE7E6CD6A}"/>
          </ac:picMkLst>
        </pc:picChg>
        <pc:picChg chg="add mod ord">
          <ac:chgData name="Hancock, Jessica" userId="9c911293-bd37-41f3-9af2-ce42fa2ec464" providerId="ADAL" clId="{8FAC58D1-4132-42E1-AF0C-1BF62E82E3E0}" dt="2021-01-20T20:23:09.429" v="1101" actId="26606"/>
          <ac:picMkLst>
            <pc:docMk/>
            <pc:sldMk cId="1587643766" sldId="256"/>
            <ac:picMk id="6" creationId="{E3F50111-DA97-42D7-9A85-486DFEB5F494}"/>
          </ac:picMkLst>
        </pc:picChg>
        <pc:cxnChg chg="add del">
          <ac:chgData name="Hancock, Jessica" userId="9c911293-bd37-41f3-9af2-ce42fa2ec464" providerId="ADAL" clId="{8FAC58D1-4132-42E1-AF0C-1BF62E82E3E0}" dt="2021-01-20T11:04:31.118" v="24"/>
          <ac:cxnSpMkLst>
            <pc:docMk/>
            <pc:sldMk cId="1587643766" sldId="256"/>
            <ac:cxnSpMk id="10" creationId="{53268B1E-8861-4702-9529-5A8FB23A618F}"/>
          </ac:cxnSpMkLst>
        </pc:cxnChg>
        <pc:cxnChg chg="add del">
          <ac:chgData name="Hancock, Jessica" userId="9c911293-bd37-41f3-9af2-ce42fa2ec464" providerId="ADAL" clId="{8FAC58D1-4132-42E1-AF0C-1BF62E82E3E0}" dt="2021-01-20T11:04:31.118" v="24"/>
          <ac:cxnSpMkLst>
            <pc:docMk/>
            <pc:sldMk cId="1587643766" sldId="256"/>
            <ac:cxnSpMk id="12" creationId="{BC6646AE-8FD6-411E-8640-6CCB250D54FB}"/>
          </ac:cxnSpMkLst>
        </pc:cxnChg>
      </pc:sldChg>
      <pc:sldChg chg="addSp delSp modSp mod setBg delDesignElem">
        <pc:chgData name="Hancock, Jessica" userId="9c911293-bd37-41f3-9af2-ce42fa2ec464" providerId="ADAL" clId="{8FAC58D1-4132-42E1-AF0C-1BF62E82E3E0}" dt="2021-01-20T11:05:22.393" v="38" actId="403"/>
        <pc:sldMkLst>
          <pc:docMk/>
          <pc:sldMk cId="3219698360" sldId="257"/>
        </pc:sldMkLst>
        <pc:spChg chg="mod">
          <ac:chgData name="Hancock, Jessica" userId="9c911293-bd37-41f3-9af2-ce42fa2ec464" providerId="ADAL" clId="{8FAC58D1-4132-42E1-AF0C-1BF62E82E3E0}" dt="2021-01-20T11:01:29.090" v="1" actId="26606"/>
          <ac:spMkLst>
            <pc:docMk/>
            <pc:sldMk cId="3219698360" sldId="257"/>
            <ac:spMk id="2" creationId="{4196D01A-8D2C-4579-AD03-5006DFB30CAE}"/>
          </ac:spMkLst>
        </pc:spChg>
        <pc:spChg chg="mod">
          <ac:chgData name="Hancock, Jessica" userId="9c911293-bd37-41f3-9af2-ce42fa2ec464" providerId="ADAL" clId="{8FAC58D1-4132-42E1-AF0C-1BF62E82E3E0}" dt="2021-01-20T11:05:22.393" v="38" actId="403"/>
          <ac:spMkLst>
            <pc:docMk/>
            <pc:sldMk cId="3219698360" sldId="257"/>
            <ac:spMk id="3" creationId="{434B23EA-4440-409C-A7CC-E81D40F94097}"/>
          </ac:spMkLst>
        </pc:spChg>
        <pc:spChg chg="add">
          <ac:chgData name="Hancock, Jessica" userId="9c911293-bd37-41f3-9af2-ce42fa2ec464" providerId="ADAL" clId="{8FAC58D1-4132-42E1-AF0C-1BF62E82E3E0}" dt="2021-01-20T11:04:40.200" v="26" actId="26606"/>
          <ac:spMkLst>
            <pc:docMk/>
            <pc:sldMk cId="3219698360" sldId="257"/>
            <ac:spMk id="7" creationId="{8FC9BE17-9A7B-462D-AE50-3D8777387304}"/>
          </ac:spMkLst>
        </pc:spChg>
        <pc:spChg chg="add">
          <ac:chgData name="Hancock, Jessica" userId="9c911293-bd37-41f3-9af2-ce42fa2ec464" providerId="ADAL" clId="{8FAC58D1-4132-42E1-AF0C-1BF62E82E3E0}" dt="2021-01-20T11:04:40.200" v="26" actId="26606"/>
          <ac:spMkLst>
            <pc:docMk/>
            <pc:sldMk cId="3219698360" sldId="257"/>
            <ac:spMk id="8" creationId="{3EBE8569-6AEC-4B8C-8D53-2DE337CDBA65}"/>
          </ac:spMkLst>
        </pc:spChg>
        <pc:spChg chg="add">
          <ac:chgData name="Hancock, Jessica" userId="9c911293-bd37-41f3-9af2-ce42fa2ec464" providerId="ADAL" clId="{8FAC58D1-4132-42E1-AF0C-1BF62E82E3E0}" dt="2021-01-20T11:04:40.200" v="26" actId="26606"/>
          <ac:spMkLst>
            <pc:docMk/>
            <pc:sldMk cId="3219698360" sldId="257"/>
            <ac:spMk id="9" creationId="{55D4142C-5077-457F-A6AD-3FECFDB39685}"/>
          </ac:spMkLst>
        </pc:spChg>
        <pc:spChg chg="add del">
          <ac:chgData name="Hancock, Jessica" userId="9c911293-bd37-41f3-9af2-ce42fa2ec464" providerId="ADAL" clId="{8FAC58D1-4132-42E1-AF0C-1BF62E82E3E0}" dt="2021-01-20T11:02:50.731" v="13"/>
          <ac:spMkLst>
            <pc:docMk/>
            <pc:sldMk cId="3219698360" sldId="257"/>
            <ac:spMk id="10" creationId="{8FC9BE17-9A7B-462D-AE50-3D8777387304}"/>
          </ac:spMkLst>
        </pc:spChg>
        <pc:spChg chg="add">
          <ac:chgData name="Hancock, Jessica" userId="9c911293-bd37-41f3-9af2-ce42fa2ec464" providerId="ADAL" clId="{8FAC58D1-4132-42E1-AF0C-1BF62E82E3E0}" dt="2021-01-20T11:04:40.200" v="26" actId="26606"/>
          <ac:spMkLst>
            <pc:docMk/>
            <pc:sldMk cId="3219698360" sldId="257"/>
            <ac:spMk id="11" creationId="{7A5F0580-5EE9-419F-96EE-B6529EF6E7D0}"/>
          </ac:spMkLst>
        </pc:spChg>
        <pc:spChg chg="add del">
          <ac:chgData name="Hancock, Jessica" userId="9c911293-bd37-41f3-9af2-ce42fa2ec464" providerId="ADAL" clId="{8FAC58D1-4132-42E1-AF0C-1BF62E82E3E0}" dt="2021-01-20T11:02:50.731" v="13"/>
          <ac:spMkLst>
            <pc:docMk/>
            <pc:sldMk cId="3219698360" sldId="257"/>
            <ac:spMk id="12" creationId="{3EBE8569-6AEC-4B8C-8D53-2DE337CDBA65}"/>
          </ac:spMkLst>
        </pc:spChg>
        <pc:spChg chg="add del">
          <ac:chgData name="Hancock, Jessica" userId="9c911293-bd37-41f3-9af2-ce42fa2ec464" providerId="ADAL" clId="{8FAC58D1-4132-42E1-AF0C-1BF62E82E3E0}" dt="2021-01-20T11:02:50.731" v="13"/>
          <ac:spMkLst>
            <pc:docMk/>
            <pc:sldMk cId="3219698360" sldId="257"/>
            <ac:spMk id="14" creationId="{55D4142C-5077-457F-A6AD-3FECFDB39685}"/>
          </ac:spMkLst>
        </pc:spChg>
        <pc:spChg chg="add del">
          <ac:chgData name="Hancock, Jessica" userId="9c911293-bd37-41f3-9af2-ce42fa2ec464" providerId="ADAL" clId="{8FAC58D1-4132-42E1-AF0C-1BF62E82E3E0}" dt="2021-01-20T11:02:50.731" v="13"/>
          <ac:spMkLst>
            <pc:docMk/>
            <pc:sldMk cId="3219698360" sldId="257"/>
            <ac:spMk id="16" creationId="{7A5F0580-5EE9-419F-96EE-B6529EF6E7D0}"/>
          </ac:spMkLst>
        </pc:spChg>
        <pc:picChg chg="add mod ord">
          <ac:chgData name="Hancock, Jessica" userId="9c911293-bd37-41f3-9af2-ce42fa2ec464" providerId="ADAL" clId="{8FAC58D1-4132-42E1-AF0C-1BF62E82E3E0}" dt="2021-01-20T11:01:29.090" v="1" actId="26606"/>
          <ac:picMkLst>
            <pc:docMk/>
            <pc:sldMk cId="3219698360" sldId="257"/>
            <ac:picMk id="5" creationId="{C5A27490-8186-4578-B446-A9D9988A2337}"/>
          </ac:picMkLst>
        </pc:picChg>
      </pc:sldChg>
      <pc:sldChg chg="addSp delSp modSp mod setBg">
        <pc:chgData name="Hancock, Jessica" userId="9c911293-bd37-41f3-9af2-ce42fa2ec464" providerId="ADAL" clId="{8FAC58D1-4132-42E1-AF0C-1BF62E82E3E0}" dt="2021-01-20T11:06:21.291" v="47" actId="403"/>
        <pc:sldMkLst>
          <pc:docMk/>
          <pc:sldMk cId="426260038" sldId="258"/>
        </pc:sldMkLst>
        <pc:spChg chg="mod">
          <ac:chgData name="Hancock, Jessica" userId="9c911293-bd37-41f3-9af2-ce42fa2ec464" providerId="ADAL" clId="{8FAC58D1-4132-42E1-AF0C-1BF62E82E3E0}" dt="2021-01-20T11:06:21.291" v="47" actId="403"/>
          <ac:spMkLst>
            <pc:docMk/>
            <pc:sldMk cId="426260038" sldId="258"/>
            <ac:spMk id="2" creationId="{5F2B2913-32BD-4E13-BD86-B24D214A2463}"/>
          </ac:spMkLst>
        </pc:spChg>
        <pc:spChg chg="mod">
          <ac:chgData name="Hancock, Jessica" userId="9c911293-bd37-41f3-9af2-ce42fa2ec464" providerId="ADAL" clId="{8FAC58D1-4132-42E1-AF0C-1BF62E82E3E0}" dt="2021-01-20T11:06:14.735" v="45" actId="403"/>
          <ac:spMkLst>
            <pc:docMk/>
            <pc:sldMk cId="426260038" sldId="258"/>
            <ac:spMk id="3" creationId="{A8674A29-DE1C-47B6-8AA1-6DA502BED52A}"/>
          </ac:spMkLst>
        </pc:spChg>
        <pc:spChg chg="add del">
          <ac:chgData name="Hancock, Jessica" userId="9c911293-bd37-41f3-9af2-ce42fa2ec464" providerId="ADAL" clId="{8FAC58D1-4132-42E1-AF0C-1BF62E82E3E0}" dt="2021-01-20T11:06:03.478" v="41" actId="26606"/>
          <ac:spMkLst>
            <pc:docMk/>
            <pc:sldMk cId="426260038" sldId="258"/>
            <ac:spMk id="10" creationId="{8FC9BE17-9A7B-462D-AE50-3D8777387304}"/>
          </ac:spMkLst>
        </pc:spChg>
        <pc:spChg chg="add del">
          <ac:chgData name="Hancock, Jessica" userId="9c911293-bd37-41f3-9af2-ce42fa2ec464" providerId="ADAL" clId="{8FAC58D1-4132-42E1-AF0C-1BF62E82E3E0}" dt="2021-01-20T11:06:03.478" v="41" actId="26606"/>
          <ac:spMkLst>
            <pc:docMk/>
            <pc:sldMk cId="426260038" sldId="258"/>
            <ac:spMk id="12" creationId="{3EBE8569-6AEC-4B8C-8D53-2DE337CDBA65}"/>
          </ac:spMkLst>
        </pc:spChg>
        <pc:spChg chg="add del">
          <ac:chgData name="Hancock, Jessica" userId="9c911293-bd37-41f3-9af2-ce42fa2ec464" providerId="ADAL" clId="{8FAC58D1-4132-42E1-AF0C-1BF62E82E3E0}" dt="2021-01-20T11:06:03.478" v="41" actId="26606"/>
          <ac:spMkLst>
            <pc:docMk/>
            <pc:sldMk cId="426260038" sldId="258"/>
            <ac:spMk id="14" creationId="{55D4142C-5077-457F-A6AD-3FECFDB39685}"/>
          </ac:spMkLst>
        </pc:spChg>
        <pc:spChg chg="add del">
          <ac:chgData name="Hancock, Jessica" userId="9c911293-bd37-41f3-9af2-ce42fa2ec464" providerId="ADAL" clId="{8FAC58D1-4132-42E1-AF0C-1BF62E82E3E0}" dt="2021-01-20T11:06:03.478" v="41" actId="26606"/>
          <ac:spMkLst>
            <pc:docMk/>
            <pc:sldMk cId="426260038" sldId="258"/>
            <ac:spMk id="16" creationId="{7A5F0580-5EE9-419F-96EE-B6529EF6E7D0}"/>
          </ac:spMkLst>
        </pc:spChg>
        <pc:picChg chg="add mod ord">
          <ac:chgData name="Hancock, Jessica" userId="9c911293-bd37-41f3-9af2-ce42fa2ec464" providerId="ADAL" clId="{8FAC58D1-4132-42E1-AF0C-1BF62E82E3E0}" dt="2021-01-20T11:06:03.484" v="42" actId="26606"/>
          <ac:picMkLst>
            <pc:docMk/>
            <pc:sldMk cId="426260038" sldId="258"/>
            <ac:picMk id="5" creationId="{F557F215-4AAD-4F3C-A061-D409473B9893}"/>
          </ac:picMkLst>
        </pc:picChg>
        <pc:cxnChg chg="add">
          <ac:chgData name="Hancock, Jessica" userId="9c911293-bd37-41f3-9af2-ce42fa2ec464" providerId="ADAL" clId="{8FAC58D1-4132-42E1-AF0C-1BF62E82E3E0}" dt="2021-01-20T11:06:03.484" v="42" actId="26606"/>
          <ac:cxnSpMkLst>
            <pc:docMk/>
            <pc:sldMk cId="426260038" sldId="258"/>
            <ac:cxnSpMk id="18" creationId="{A7F400EE-A8A5-48AF-B4D6-291B52C6F0B0}"/>
          </ac:cxnSpMkLst>
        </pc:cxnChg>
      </pc:sldChg>
      <pc:sldChg chg="addSp delSp modSp add mod">
        <pc:chgData name="Hancock, Jessica" userId="9c911293-bd37-41f3-9af2-ce42fa2ec464" providerId="ADAL" clId="{8FAC58D1-4132-42E1-AF0C-1BF62E82E3E0}" dt="2021-01-20T19:45:22.803" v="364" actId="27636"/>
        <pc:sldMkLst>
          <pc:docMk/>
          <pc:sldMk cId="3646315876" sldId="259"/>
        </pc:sldMkLst>
        <pc:spChg chg="mod">
          <ac:chgData name="Hancock, Jessica" userId="9c911293-bd37-41f3-9af2-ce42fa2ec464" providerId="ADAL" clId="{8FAC58D1-4132-42E1-AF0C-1BF62E82E3E0}" dt="2021-01-20T11:08:56.676" v="218" actId="403"/>
          <ac:spMkLst>
            <pc:docMk/>
            <pc:sldMk cId="3646315876" sldId="259"/>
            <ac:spMk id="2" creationId="{5F2B2913-32BD-4E13-BD86-B24D214A2463}"/>
          </ac:spMkLst>
        </pc:spChg>
        <pc:spChg chg="mod ord">
          <ac:chgData name="Hancock, Jessica" userId="9c911293-bd37-41f3-9af2-ce42fa2ec464" providerId="ADAL" clId="{8FAC58D1-4132-42E1-AF0C-1BF62E82E3E0}" dt="2021-01-20T19:45:22.803" v="364" actId="27636"/>
          <ac:spMkLst>
            <pc:docMk/>
            <pc:sldMk cId="3646315876" sldId="259"/>
            <ac:spMk id="3" creationId="{A8674A29-DE1C-47B6-8AA1-6DA502BED52A}"/>
          </ac:spMkLst>
        </pc:spChg>
        <pc:spChg chg="add">
          <ac:chgData name="Hancock, Jessica" userId="9c911293-bd37-41f3-9af2-ce42fa2ec464" providerId="ADAL" clId="{8FAC58D1-4132-42E1-AF0C-1BF62E82E3E0}" dt="2021-01-20T11:08:41.741" v="213" actId="26606"/>
          <ac:spMkLst>
            <pc:docMk/>
            <pc:sldMk cId="3646315876" sldId="259"/>
            <ac:spMk id="28" creationId="{79BB35BC-D5C2-4C8B-A22A-A71E6191913B}"/>
          </ac:spMkLst>
        </pc:spChg>
        <pc:picChg chg="mod">
          <ac:chgData name="Hancock, Jessica" userId="9c911293-bd37-41f3-9af2-ce42fa2ec464" providerId="ADAL" clId="{8FAC58D1-4132-42E1-AF0C-1BF62E82E3E0}" dt="2021-01-20T11:08:41.741" v="213" actId="26606"/>
          <ac:picMkLst>
            <pc:docMk/>
            <pc:sldMk cId="3646315876" sldId="259"/>
            <ac:picMk id="5" creationId="{F557F215-4AAD-4F3C-A061-D409473B9893}"/>
          </ac:picMkLst>
        </pc:picChg>
        <pc:cxnChg chg="del">
          <ac:chgData name="Hancock, Jessica" userId="9c911293-bd37-41f3-9af2-ce42fa2ec464" providerId="ADAL" clId="{8FAC58D1-4132-42E1-AF0C-1BF62E82E3E0}" dt="2021-01-20T11:08:18.744" v="201" actId="26606"/>
          <ac:cxnSpMkLst>
            <pc:docMk/>
            <pc:sldMk cId="3646315876" sldId="259"/>
            <ac:cxnSpMk id="18" creationId="{A7F400EE-A8A5-48AF-B4D6-291B52C6F0B0}"/>
          </ac:cxnSpMkLst>
        </pc:cxnChg>
        <pc:cxnChg chg="add del">
          <ac:chgData name="Hancock, Jessica" userId="9c911293-bd37-41f3-9af2-ce42fa2ec464" providerId="ADAL" clId="{8FAC58D1-4132-42E1-AF0C-1BF62E82E3E0}" dt="2021-01-20T11:08:41.741" v="213" actId="26606"/>
          <ac:cxnSpMkLst>
            <pc:docMk/>
            <pc:sldMk cId="3646315876" sldId="259"/>
            <ac:cxnSpMk id="23" creationId="{A7F400EE-A8A5-48AF-B4D6-291B52C6F0B0}"/>
          </ac:cxnSpMkLst>
        </pc:cxnChg>
      </pc:sldChg>
      <pc:sldChg chg="addSp delSp modSp new mod setBg setClrOvrMap">
        <pc:chgData name="Hancock, Jessica" userId="9c911293-bd37-41f3-9af2-ce42fa2ec464" providerId="ADAL" clId="{8FAC58D1-4132-42E1-AF0C-1BF62E82E3E0}" dt="2021-01-20T19:40:04.808" v="317" actId="207"/>
        <pc:sldMkLst>
          <pc:docMk/>
          <pc:sldMk cId="400590459" sldId="260"/>
        </pc:sldMkLst>
        <pc:spChg chg="mod ord">
          <ac:chgData name="Hancock, Jessica" userId="9c911293-bd37-41f3-9af2-ce42fa2ec464" providerId="ADAL" clId="{8FAC58D1-4132-42E1-AF0C-1BF62E82E3E0}" dt="2021-01-20T19:40:04.808" v="317" actId="207"/>
          <ac:spMkLst>
            <pc:docMk/>
            <pc:sldMk cId="400590459" sldId="260"/>
            <ac:spMk id="2" creationId="{DCC4E506-F59E-4C00-8FDD-02EC1442FB14}"/>
          </ac:spMkLst>
        </pc:spChg>
        <pc:spChg chg="del">
          <ac:chgData name="Hancock, Jessica" userId="9c911293-bd37-41f3-9af2-ce42fa2ec464" providerId="ADAL" clId="{8FAC58D1-4132-42E1-AF0C-1BF62E82E3E0}" dt="2021-01-20T19:37:14.868" v="287" actId="931"/>
          <ac:spMkLst>
            <pc:docMk/>
            <pc:sldMk cId="400590459" sldId="260"/>
            <ac:spMk id="3" creationId="{5F50441A-2964-447C-8DEE-76B8B928D4CA}"/>
          </ac:spMkLst>
        </pc:spChg>
        <pc:spChg chg="add del">
          <ac:chgData name="Hancock, Jessica" userId="9c911293-bd37-41f3-9af2-ce42fa2ec464" providerId="ADAL" clId="{8FAC58D1-4132-42E1-AF0C-1BF62E82E3E0}" dt="2021-01-20T19:37:53.627" v="296" actId="26606"/>
          <ac:spMkLst>
            <pc:docMk/>
            <pc:sldMk cId="400590459" sldId="260"/>
            <ac:spMk id="10" creationId="{7CA0DAA6-33B8-4A25-810D-2F4D816FB40E}"/>
          </ac:spMkLst>
        </pc:spChg>
        <pc:spChg chg="add del">
          <ac:chgData name="Hancock, Jessica" userId="9c911293-bd37-41f3-9af2-ce42fa2ec464" providerId="ADAL" clId="{8FAC58D1-4132-42E1-AF0C-1BF62E82E3E0}" dt="2021-01-20T19:37:53.623" v="295" actId="26606"/>
          <ac:spMkLst>
            <pc:docMk/>
            <pc:sldMk cId="400590459" sldId="260"/>
            <ac:spMk id="15" creationId="{E49CC64F-7275-4E33-961B-0C5CDC439875}"/>
          </ac:spMkLst>
        </pc:spChg>
        <pc:spChg chg="add">
          <ac:chgData name="Hancock, Jessica" userId="9c911293-bd37-41f3-9af2-ce42fa2ec464" providerId="ADAL" clId="{8FAC58D1-4132-42E1-AF0C-1BF62E82E3E0}" dt="2021-01-20T19:37:53.627" v="296" actId="26606"/>
          <ac:spMkLst>
            <pc:docMk/>
            <pc:sldMk cId="400590459" sldId="260"/>
            <ac:spMk id="17" creationId="{7CA0DAA6-33B8-4A25-810D-2F4D816FB40E}"/>
          </ac:spMkLst>
        </pc:spChg>
        <pc:picChg chg="add mod modCrop">
          <ac:chgData name="Hancock, Jessica" userId="9c911293-bd37-41f3-9af2-ce42fa2ec464" providerId="ADAL" clId="{8FAC58D1-4132-42E1-AF0C-1BF62E82E3E0}" dt="2021-01-20T19:39:38.414" v="315" actId="732"/>
          <ac:picMkLst>
            <pc:docMk/>
            <pc:sldMk cId="400590459" sldId="260"/>
            <ac:picMk id="5" creationId="{7B08B297-C886-48DA-977A-649609EB8978}"/>
          </ac:picMkLst>
        </pc:picChg>
      </pc:sldChg>
      <pc:sldChg chg="new del">
        <pc:chgData name="Hancock, Jessica" userId="9c911293-bd37-41f3-9af2-ce42fa2ec464" providerId="ADAL" clId="{8FAC58D1-4132-42E1-AF0C-1BF62E82E3E0}" dt="2021-01-20T19:42:14.141" v="320" actId="2696"/>
        <pc:sldMkLst>
          <pc:docMk/>
          <pc:sldMk cId="2220074233" sldId="261"/>
        </pc:sldMkLst>
      </pc:sldChg>
      <pc:sldChg chg="addSp delSp modSp mod setBg">
        <pc:chgData name="Hancock, Jessica" userId="9c911293-bd37-41f3-9af2-ce42fa2ec464" providerId="ADAL" clId="{8FAC58D1-4132-42E1-AF0C-1BF62E82E3E0}" dt="2021-01-20T20:24:47.897" v="1193" actId="27636"/>
        <pc:sldMkLst>
          <pc:docMk/>
          <pc:sldMk cId="1270906024" sldId="332"/>
        </pc:sldMkLst>
        <pc:spChg chg="mod">
          <ac:chgData name="Hancock, Jessica" userId="9c911293-bd37-41f3-9af2-ce42fa2ec464" providerId="ADAL" clId="{8FAC58D1-4132-42E1-AF0C-1BF62E82E3E0}" dt="2021-01-20T20:24:32.304" v="1189" actId="403"/>
          <ac:spMkLst>
            <pc:docMk/>
            <pc:sldMk cId="1270906024" sldId="332"/>
            <ac:spMk id="2" creationId="{00000000-0000-0000-0000-000000000000}"/>
          </ac:spMkLst>
        </pc:spChg>
        <pc:spChg chg="mod">
          <ac:chgData name="Hancock, Jessica" userId="9c911293-bd37-41f3-9af2-ce42fa2ec464" providerId="ADAL" clId="{8FAC58D1-4132-42E1-AF0C-1BF62E82E3E0}" dt="2021-01-20T20:24:47.897" v="1193" actId="27636"/>
          <ac:spMkLst>
            <pc:docMk/>
            <pc:sldMk cId="1270906024" sldId="332"/>
            <ac:spMk id="3" creationId="{00000000-0000-0000-0000-000000000000}"/>
          </ac:spMkLst>
        </pc:spChg>
        <pc:spChg chg="add">
          <ac:chgData name="Hancock, Jessica" userId="9c911293-bd37-41f3-9af2-ce42fa2ec464" providerId="ADAL" clId="{8FAC58D1-4132-42E1-AF0C-1BF62E82E3E0}" dt="2021-01-20T20:23:57.779" v="1169" actId="26606"/>
          <ac:spMkLst>
            <pc:docMk/>
            <pc:sldMk cId="1270906024" sldId="332"/>
            <ac:spMk id="16" creationId="{8FC9BE17-9A7B-462D-AE50-3D8777387304}"/>
          </ac:spMkLst>
        </pc:spChg>
        <pc:spChg chg="add">
          <ac:chgData name="Hancock, Jessica" userId="9c911293-bd37-41f3-9af2-ce42fa2ec464" providerId="ADAL" clId="{8FAC58D1-4132-42E1-AF0C-1BF62E82E3E0}" dt="2021-01-20T20:23:57.779" v="1169" actId="26606"/>
          <ac:spMkLst>
            <pc:docMk/>
            <pc:sldMk cId="1270906024" sldId="332"/>
            <ac:spMk id="18" creationId="{3EBE8569-6AEC-4B8C-8D53-2DE337CDBA65}"/>
          </ac:spMkLst>
        </pc:spChg>
        <pc:spChg chg="add">
          <ac:chgData name="Hancock, Jessica" userId="9c911293-bd37-41f3-9af2-ce42fa2ec464" providerId="ADAL" clId="{8FAC58D1-4132-42E1-AF0C-1BF62E82E3E0}" dt="2021-01-20T20:23:57.779" v="1169" actId="26606"/>
          <ac:spMkLst>
            <pc:docMk/>
            <pc:sldMk cId="1270906024" sldId="332"/>
            <ac:spMk id="20" creationId="{55D4142C-5077-457F-A6AD-3FECFDB39685}"/>
          </ac:spMkLst>
        </pc:spChg>
        <pc:spChg chg="add">
          <ac:chgData name="Hancock, Jessica" userId="9c911293-bd37-41f3-9af2-ce42fa2ec464" providerId="ADAL" clId="{8FAC58D1-4132-42E1-AF0C-1BF62E82E3E0}" dt="2021-01-20T20:23:57.779" v="1169" actId="26606"/>
          <ac:spMkLst>
            <pc:docMk/>
            <pc:sldMk cId="1270906024" sldId="332"/>
            <ac:spMk id="22" creationId="{7A5F0580-5EE9-419F-96EE-B6529EF6E7D0}"/>
          </ac:spMkLst>
        </pc:spChg>
        <pc:picChg chg="del">
          <ac:chgData name="Hancock, Jessica" userId="9c911293-bd37-41f3-9af2-ce42fa2ec464" providerId="ADAL" clId="{8FAC58D1-4132-42E1-AF0C-1BF62E82E3E0}" dt="2021-01-20T20:06:31.659" v="944" actId="478"/>
          <ac:picMkLst>
            <pc:docMk/>
            <pc:sldMk cId="1270906024" sldId="332"/>
            <ac:picMk id="4" creationId="{00000000-0000-0000-0000-000000000000}"/>
          </ac:picMkLst>
        </pc:picChg>
        <pc:picChg chg="add mod ord">
          <ac:chgData name="Hancock, Jessica" userId="9c911293-bd37-41f3-9af2-ce42fa2ec464" providerId="ADAL" clId="{8FAC58D1-4132-42E1-AF0C-1BF62E82E3E0}" dt="2021-01-20T20:23:57.779" v="1169" actId="26606"/>
          <ac:picMkLst>
            <pc:docMk/>
            <pc:sldMk cId="1270906024" sldId="332"/>
            <ac:picMk id="6" creationId="{22B2A912-E37F-497D-9795-8A7688A4F5EB}"/>
          </ac:picMkLst>
        </pc:picChg>
        <pc:cxnChg chg="add del">
          <ac:chgData name="Hancock, Jessica" userId="9c911293-bd37-41f3-9af2-ce42fa2ec464" providerId="ADAL" clId="{8FAC58D1-4132-42E1-AF0C-1BF62E82E3E0}" dt="2021-01-20T20:23:57.779" v="1169" actId="26606"/>
          <ac:cxnSpMkLst>
            <pc:docMk/>
            <pc:sldMk cId="1270906024" sldId="332"/>
            <ac:cxnSpMk id="11" creationId="{A7F400EE-A8A5-48AF-B4D6-291B52C6F0B0}"/>
          </ac:cxnSpMkLst>
        </pc:cxnChg>
      </pc:sldChg>
      <pc:sldChg chg="addSp delSp modSp mod setBg">
        <pc:chgData name="Hancock, Jessica" userId="9c911293-bd37-41f3-9af2-ce42fa2ec464" providerId="ADAL" clId="{8FAC58D1-4132-42E1-AF0C-1BF62E82E3E0}" dt="2021-01-20T19:54:41.904" v="680" actId="26606"/>
        <pc:sldMkLst>
          <pc:docMk/>
          <pc:sldMk cId="3923248947" sldId="335"/>
        </pc:sldMkLst>
        <pc:spChg chg="mod">
          <ac:chgData name="Hancock, Jessica" userId="9c911293-bd37-41f3-9af2-ce42fa2ec464" providerId="ADAL" clId="{8FAC58D1-4132-42E1-AF0C-1BF62E82E3E0}" dt="2021-01-20T19:54:41.904" v="680" actId="26606"/>
          <ac:spMkLst>
            <pc:docMk/>
            <pc:sldMk cId="3923248947" sldId="335"/>
            <ac:spMk id="2" creationId="{00000000-0000-0000-0000-000000000000}"/>
          </ac:spMkLst>
        </pc:spChg>
        <pc:spChg chg="mod">
          <ac:chgData name="Hancock, Jessica" userId="9c911293-bd37-41f3-9af2-ce42fa2ec464" providerId="ADAL" clId="{8FAC58D1-4132-42E1-AF0C-1BF62E82E3E0}" dt="2021-01-20T19:54:41.904" v="680" actId="26606"/>
          <ac:spMkLst>
            <pc:docMk/>
            <pc:sldMk cId="3923248947" sldId="335"/>
            <ac:spMk id="3" creationId="{00000000-0000-0000-0000-000000000000}"/>
          </ac:spMkLst>
        </pc:spChg>
        <pc:spChg chg="add del">
          <ac:chgData name="Hancock, Jessica" userId="9c911293-bd37-41f3-9af2-ce42fa2ec464" providerId="ADAL" clId="{8FAC58D1-4132-42E1-AF0C-1BF62E82E3E0}" dt="2021-01-20T19:53:19.449" v="664" actId="26606"/>
          <ac:spMkLst>
            <pc:docMk/>
            <pc:sldMk cId="3923248947" sldId="335"/>
            <ac:spMk id="12" creationId="{4F7EBAE4-9945-4473-9E34-B2C66EA0F03D}"/>
          </ac:spMkLst>
        </pc:spChg>
        <pc:spChg chg="add del">
          <ac:chgData name="Hancock, Jessica" userId="9c911293-bd37-41f3-9af2-ce42fa2ec464" providerId="ADAL" clId="{8FAC58D1-4132-42E1-AF0C-1BF62E82E3E0}" dt="2021-01-20T19:52:22.984" v="656" actId="26606"/>
          <ac:spMkLst>
            <pc:docMk/>
            <pc:sldMk cId="3923248947" sldId="335"/>
            <ac:spMk id="13" creationId="{2172A0AC-3DCE-4672-BCAF-28FEF91F6020}"/>
          </ac:spMkLst>
        </pc:spChg>
        <pc:spChg chg="add del">
          <ac:chgData name="Hancock, Jessica" userId="9c911293-bd37-41f3-9af2-ce42fa2ec464" providerId="ADAL" clId="{8FAC58D1-4132-42E1-AF0C-1BF62E82E3E0}" dt="2021-01-20T19:53:19.449" v="664" actId="26606"/>
          <ac:spMkLst>
            <pc:docMk/>
            <pc:sldMk cId="3923248947" sldId="335"/>
            <ac:spMk id="14" creationId="{70BEB1E7-2F88-40BC-B73D-42E5B6F80BFC}"/>
          </ac:spMkLst>
        </pc:spChg>
        <pc:spChg chg="add del">
          <ac:chgData name="Hancock, Jessica" userId="9c911293-bd37-41f3-9af2-ce42fa2ec464" providerId="ADAL" clId="{8FAC58D1-4132-42E1-AF0C-1BF62E82E3E0}" dt="2021-01-20T19:52:22.984" v="656" actId="26606"/>
          <ac:spMkLst>
            <pc:docMk/>
            <pc:sldMk cId="3923248947" sldId="335"/>
            <ac:spMk id="15" creationId="{AE6F1C77-EDC9-4C5F-8C1C-62DD46BDA3C3}"/>
          </ac:spMkLst>
        </pc:spChg>
        <pc:spChg chg="add del">
          <ac:chgData name="Hancock, Jessica" userId="9c911293-bd37-41f3-9af2-ce42fa2ec464" providerId="ADAL" clId="{8FAC58D1-4132-42E1-AF0C-1BF62E82E3E0}" dt="2021-01-20T19:53:19.449" v="664" actId="26606"/>
          <ac:spMkLst>
            <pc:docMk/>
            <pc:sldMk cId="3923248947" sldId="335"/>
            <ac:spMk id="16" creationId="{A7B99495-F43F-4D80-A44F-2CB4764EB90B}"/>
          </ac:spMkLst>
        </pc:spChg>
        <pc:spChg chg="add del">
          <ac:chgData name="Hancock, Jessica" userId="9c911293-bd37-41f3-9af2-ce42fa2ec464" providerId="ADAL" clId="{8FAC58D1-4132-42E1-AF0C-1BF62E82E3E0}" dt="2021-01-20T19:52:44.059" v="660" actId="26606"/>
          <ac:spMkLst>
            <pc:docMk/>
            <pc:sldMk cId="3923248947" sldId="335"/>
            <ac:spMk id="17" creationId="{70BEB1E7-2F88-40BC-B73D-42E5B6F80BFC}"/>
          </ac:spMkLst>
        </pc:spChg>
        <pc:spChg chg="add del">
          <ac:chgData name="Hancock, Jessica" userId="9c911293-bd37-41f3-9af2-ce42fa2ec464" providerId="ADAL" clId="{8FAC58D1-4132-42E1-AF0C-1BF62E82E3E0}" dt="2021-01-20T19:52:44.059" v="660" actId="26606"/>
          <ac:spMkLst>
            <pc:docMk/>
            <pc:sldMk cId="3923248947" sldId="335"/>
            <ac:spMk id="18" creationId="{D2B783EE-0239-4717-BBEA-8C9EAC61C824}"/>
          </ac:spMkLst>
        </pc:spChg>
        <pc:spChg chg="add del">
          <ac:chgData name="Hancock, Jessica" userId="9c911293-bd37-41f3-9af2-ce42fa2ec464" providerId="ADAL" clId="{8FAC58D1-4132-42E1-AF0C-1BF62E82E3E0}" dt="2021-01-20T19:52:44.059" v="660" actId="26606"/>
          <ac:spMkLst>
            <pc:docMk/>
            <pc:sldMk cId="3923248947" sldId="335"/>
            <ac:spMk id="19" creationId="{A7B99495-F43F-4D80-A44F-2CB4764EB90B}"/>
          </ac:spMkLst>
        </pc:spChg>
        <pc:spChg chg="add del">
          <ac:chgData name="Hancock, Jessica" userId="9c911293-bd37-41f3-9af2-ce42fa2ec464" providerId="ADAL" clId="{8FAC58D1-4132-42E1-AF0C-1BF62E82E3E0}" dt="2021-01-20T19:54:41.904" v="680" actId="26606"/>
          <ac:spMkLst>
            <pc:docMk/>
            <pc:sldMk cId="3923248947" sldId="335"/>
            <ac:spMk id="21" creationId="{7A5F0580-5EE9-419F-96EE-B6529EF6E7D0}"/>
          </ac:spMkLst>
        </pc:spChg>
        <pc:spChg chg="add del">
          <ac:chgData name="Hancock, Jessica" userId="9c911293-bd37-41f3-9af2-ce42fa2ec464" providerId="ADAL" clId="{8FAC58D1-4132-42E1-AF0C-1BF62E82E3E0}" dt="2021-01-20T19:54:41.904" v="680" actId="26606"/>
          <ac:spMkLst>
            <pc:docMk/>
            <pc:sldMk cId="3923248947" sldId="335"/>
            <ac:spMk id="22" creationId="{8FC9BE17-9A7B-462D-AE50-3D8777387304}"/>
          </ac:spMkLst>
        </pc:spChg>
        <pc:spChg chg="add del">
          <ac:chgData name="Hancock, Jessica" userId="9c911293-bd37-41f3-9af2-ce42fa2ec464" providerId="ADAL" clId="{8FAC58D1-4132-42E1-AF0C-1BF62E82E3E0}" dt="2021-01-20T19:54:41.904" v="680" actId="26606"/>
          <ac:spMkLst>
            <pc:docMk/>
            <pc:sldMk cId="3923248947" sldId="335"/>
            <ac:spMk id="23" creationId="{3EBE8569-6AEC-4B8C-8D53-2DE337CDBA65}"/>
          </ac:spMkLst>
        </pc:spChg>
        <pc:spChg chg="add del">
          <ac:chgData name="Hancock, Jessica" userId="9c911293-bd37-41f3-9af2-ce42fa2ec464" providerId="ADAL" clId="{8FAC58D1-4132-42E1-AF0C-1BF62E82E3E0}" dt="2021-01-20T19:54:41.904" v="680" actId="26606"/>
          <ac:spMkLst>
            <pc:docMk/>
            <pc:sldMk cId="3923248947" sldId="335"/>
            <ac:spMk id="24" creationId="{55D4142C-5077-457F-A6AD-3FECFDB39685}"/>
          </ac:spMkLst>
        </pc:spChg>
        <pc:spChg chg="add">
          <ac:chgData name="Hancock, Jessica" userId="9c911293-bd37-41f3-9af2-ce42fa2ec464" providerId="ADAL" clId="{8FAC58D1-4132-42E1-AF0C-1BF62E82E3E0}" dt="2021-01-20T19:54:41.904" v="680" actId="26606"/>
          <ac:spMkLst>
            <pc:docMk/>
            <pc:sldMk cId="3923248947" sldId="335"/>
            <ac:spMk id="29" creationId="{4F7EBAE4-9945-4473-9E34-B2C66EA0F03D}"/>
          </ac:spMkLst>
        </pc:spChg>
        <pc:spChg chg="add">
          <ac:chgData name="Hancock, Jessica" userId="9c911293-bd37-41f3-9af2-ce42fa2ec464" providerId="ADAL" clId="{8FAC58D1-4132-42E1-AF0C-1BF62E82E3E0}" dt="2021-01-20T19:54:41.904" v="680" actId="26606"/>
          <ac:spMkLst>
            <pc:docMk/>
            <pc:sldMk cId="3923248947" sldId="335"/>
            <ac:spMk id="31" creationId="{70BEB1E7-2F88-40BC-B73D-42E5B6F80BFC}"/>
          </ac:spMkLst>
        </pc:spChg>
        <pc:spChg chg="add">
          <ac:chgData name="Hancock, Jessica" userId="9c911293-bd37-41f3-9af2-ce42fa2ec464" providerId="ADAL" clId="{8FAC58D1-4132-42E1-AF0C-1BF62E82E3E0}" dt="2021-01-20T19:54:41.904" v="680" actId="26606"/>
          <ac:spMkLst>
            <pc:docMk/>
            <pc:sldMk cId="3923248947" sldId="335"/>
            <ac:spMk id="33" creationId="{A7B99495-F43F-4D80-A44F-2CB4764EB90B}"/>
          </ac:spMkLst>
        </pc:spChg>
        <pc:picChg chg="del">
          <ac:chgData name="Hancock, Jessica" userId="9c911293-bd37-41f3-9af2-ce42fa2ec464" providerId="ADAL" clId="{8FAC58D1-4132-42E1-AF0C-1BF62E82E3E0}" dt="2021-01-20T19:49:58.766" v="653" actId="478"/>
          <ac:picMkLst>
            <pc:docMk/>
            <pc:sldMk cId="3923248947" sldId="335"/>
            <ac:picMk id="4" creationId="{00000000-0000-0000-0000-000000000000}"/>
          </ac:picMkLst>
        </pc:picChg>
        <pc:picChg chg="add del mod">
          <ac:chgData name="Hancock, Jessica" userId="9c911293-bd37-41f3-9af2-ce42fa2ec464" providerId="ADAL" clId="{8FAC58D1-4132-42E1-AF0C-1BF62E82E3E0}" dt="2021-01-20T19:52:44.955" v="661" actId="931"/>
          <ac:picMkLst>
            <pc:docMk/>
            <pc:sldMk cId="3923248947" sldId="335"/>
            <ac:picMk id="6" creationId="{8241EEB9-B17C-47A2-9DC5-8C6E255E1D36}"/>
          </ac:picMkLst>
        </pc:picChg>
        <pc:picChg chg="add del mod ord">
          <ac:chgData name="Hancock, Jessica" userId="9c911293-bd37-41f3-9af2-ce42fa2ec464" providerId="ADAL" clId="{8FAC58D1-4132-42E1-AF0C-1BF62E82E3E0}" dt="2021-01-20T19:52:44.955" v="661" actId="931"/>
          <ac:picMkLst>
            <pc:docMk/>
            <pc:sldMk cId="3923248947" sldId="335"/>
            <ac:picMk id="8" creationId="{F8D9F476-03FB-4F17-87FE-8360727E7318}"/>
          </ac:picMkLst>
        </pc:picChg>
        <pc:picChg chg="add mod ord">
          <ac:chgData name="Hancock, Jessica" userId="9c911293-bd37-41f3-9af2-ce42fa2ec464" providerId="ADAL" clId="{8FAC58D1-4132-42E1-AF0C-1BF62E82E3E0}" dt="2021-01-20T19:54:41.904" v="680" actId="26606"/>
          <ac:picMkLst>
            <pc:docMk/>
            <pc:sldMk cId="3923248947" sldId="335"/>
            <ac:picMk id="10" creationId="{D66C0753-7724-4F4E-9EAA-763B8513261C}"/>
          </ac:picMkLst>
        </pc:picChg>
        <pc:cxnChg chg="add del">
          <ac:chgData name="Hancock, Jessica" userId="9c911293-bd37-41f3-9af2-ce42fa2ec464" providerId="ADAL" clId="{8FAC58D1-4132-42E1-AF0C-1BF62E82E3E0}" dt="2021-01-20T19:53:28.148" v="666" actId="26606"/>
          <ac:cxnSpMkLst>
            <pc:docMk/>
            <pc:sldMk cId="3923248947" sldId="335"/>
            <ac:cxnSpMk id="20" creationId="{A7F400EE-A8A5-48AF-B4D6-291B52C6F0B0}"/>
          </ac:cxnSpMkLst>
        </pc:cxnChg>
      </pc:sldChg>
      <pc:sldChg chg="modSp mod">
        <pc:chgData name="Hancock, Jessica" userId="9c911293-bd37-41f3-9af2-ce42fa2ec464" providerId="ADAL" clId="{8FAC58D1-4132-42E1-AF0C-1BF62E82E3E0}" dt="2021-01-20T19:57:07.369" v="681" actId="27636"/>
        <pc:sldMkLst>
          <pc:docMk/>
          <pc:sldMk cId="457249112" sldId="336"/>
        </pc:sldMkLst>
        <pc:spChg chg="mod">
          <ac:chgData name="Hancock, Jessica" userId="9c911293-bd37-41f3-9af2-ce42fa2ec464" providerId="ADAL" clId="{8FAC58D1-4132-42E1-AF0C-1BF62E82E3E0}" dt="2021-01-20T19:57:07.369" v="681" actId="27636"/>
          <ac:spMkLst>
            <pc:docMk/>
            <pc:sldMk cId="457249112" sldId="336"/>
            <ac:spMk id="2" creationId="{00000000-0000-0000-0000-000000000000}"/>
          </ac:spMkLst>
        </pc:spChg>
      </pc:sldChg>
      <pc:sldChg chg="addSp delSp modSp mod setBg">
        <pc:chgData name="Hancock, Jessica" userId="9c911293-bd37-41f3-9af2-ce42fa2ec464" providerId="ADAL" clId="{8FAC58D1-4132-42E1-AF0C-1BF62E82E3E0}" dt="2021-01-20T20:22:14.297" v="1098" actId="14100"/>
        <pc:sldMkLst>
          <pc:docMk/>
          <pc:sldMk cId="724652732" sldId="338"/>
        </pc:sldMkLst>
        <pc:spChg chg="mod">
          <ac:chgData name="Hancock, Jessica" userId="9c911293-bd37-41f3-9af2-ce42fa2ec464" providerId="ADAL" clId="{8FAC58D1-4132-42E1-AF0C-1BF62E82E3E0}" dt="2021-01-20T19:59:25.563" v="737" actId="403"/>
          <ac:spMkLst>
            <pc:docMk/>
            <pc:sldMk cId="724652732" sldId="338"/>
            <ac:spMk id="2" creationId="{00000000-0000-0000-0000-000000000000}"/>
          </ac:spMkLst>
        </pc:spChg>
        <pc:spChg chg="mod ord">
          <ac:chgData name="Hancock, Jessica" userId="9c911293-bd37-41f3-9af2-ce42fa2ec464" providerId="ADAL" clId="{8FAC58D1-4132-42E1-AF0C-1BF62E82E3E0}" dt="2021-01-20T20:22:14.297" v="1098" actId="14100"/>
          <ac:spMkLst>
            <pc:docMk/>
            <pc:sldMk cId="724652732" sldId="338"/>
            <ac:spMk id="3" creationId="{00000000-0000-0000-0000-000000000000}"/>
          </ac:spMkLst>
        </pc:spChg>
        <pc:picChg chg="del">
          <ac:chgData name="Hancock, Jessica" userId="9c911293-bd37-41f3-9af2-ce42fa2ec464" providerId="ADAL" clId="{8FAC58D1-4132-42E1-AF0C-1BF62E82E3E0}" dt="2021-01-20T19:57:21.954" v="696" actId="478"/>
          <ac:picMkLst>
            <pc:docMk/>
            <pc:sldMk cId="724652732" sldId="338"/>
            <ac:picMk id="4" creationId="{00000000-0000-0000-0000-000000000000}"/>
          </ac:picMkLst>
        </pc:picChg>
        <pc:picChg chg="add mod">
          <ac:chgData name="Hancock, Jessica" userId="9c911293-bd37-41f3-9af2-ce42fa2ec464" providerId="ADAL" clId="{8FAC58D1-4132-42E1-AF0C-1BF62E82E3E0}" dt="2021-01-20T19:57:56.546" v="700" actId="26606"/>
          <ac:picMkLst>
            <pc:docMk/>
            <pc:sldMk cId="724652732" sldId="338"/>
            <ac:picMk id="6" creationId="{0C007306-836E-403C-BF21-68036277BD18}"/>
          </ac:picMkLst>
        </pc:picChg>
        <pc:cxnChg chg="add del">
          <ac:chgData name="Hancock, Jessica" userId="9c911293-bd37-41f3-9af2-ce42fa2ec464" providerId="ADAL" clId="{8FAC58D1-4132-42E1-AF0C-1BF62E82E3E0}" dt="2021-01-20T19:57:56.540" v="699" actId="26606"/>
          <ac:cxnSpMkLst>
            <pc:docMk/>
            <pc:sldMk cId="724652732" sldId="338"/>
            <ac:cxnSpMk id="11" creationId="{A7F400EE-A8A5-48AF-B4D6-291B52C6F0B0}"/>
          </ac:cxnSpMkLst>
        </pc:cxnChg>
      </pc:sldChg>
      <pc:sldChg chg="addSp modSp add mod setBg">
        <pc:chgData name="Hancock, Jessica" userId="9c911293-bd37-41f3-9af2-ce42fa2ec464" providerId="ADAL" clId="{8FAC58D1-4132-42E1-AF0C-1BF62E82E3E0}" dt="2021-01-20T19:59:05.291" v="733" actId="27636"/>
        <pc:sldMkLst>
          <pc:docMk/>
          <pc:sldMk cId="357691960" sldId="357"/>
        </pc:sldMkLst>
        <pc:spChg chg="mod">
          <ac:chgData name="Hancock, Jessica" userId="9c911293-bd37-41f3-9af2-ce42fa2ec464" providerId="ADAL" clId="{8FAC58D1-4132-42E1-AF0C-1BF62E82E3E0}" dt="2021-01-20T19:58:26.275" v="715" actId="403"/>
          <ac:spMkLst>
            <pc:docMk/>
            <pc:sldMk cId="357691960" sldId="357"/>
            <ac:spMk id="2" creationId="{00000000-0000-0000-0000-000000000000}"/>
          </ac:spMkLst>
        </pc:spChg>
        <pc:spChg chg="mod">
          <ac:chgData name="Hancock, Jessica" userId="9c911293-bd37-41f3-9af2-ce42fa2ec464" providerId="ADAL" clId="{8FAC58D1-4132-42E1-AF0C-1BF62E82E3E0}" dt="2021-01-20T19:59:05.291" v="733" actId="27636"/>
          <ac:spMkLst>
            <pc:docMk/>
            <pc:sldMk cId="357691960" sldId="357"/>
            <ac:spMk id="3" creationId="{00000000-0000-0000-0000-000000000000}"/>
          </ac:spMkLst>
        </pc:spChg>
        <pc:picChg chg="add mod">
          <ac:chgData name="Hancock, Jessica" userId="9c911293-bd37-41f3-9af2-ce42fa2ec464" providerId="ADAL" clId="{8FAC58D1-4132-42E1-AF0C-1BF62E82E3E0}" dt="2021-01-20T19:46:49.359" v="366" actId="26606"/>
          <ac:picMkLst>
            <pc:docMk/>
            <pc:sldMk cId="357691960" sldId="357"/>
            <ac:picMk id="5" creationId="{B63F156C-6910-421F-A2FB-E5E4FA3DDD33}"/>
          </ac:picMkLst>
        </pc:picChg>
        <pc:cxnChg chg="add">
          <ac:chgData name="Hancock, Jessica" userId="9c911293-bd37-41f3-9af2-ce42fa2ec464" providerId="ADAL" clId="{8FAC58D1-4132-42E1-AF0C-1BF62E82E3E0}" dt="2021-01-20T19:46:49.359" v="366" actId="26606"/>
          <ac:cxnSpMkLst>
            <pc:docMk/>
            <pc:sldMk cId="357691960" sldId="357"/>
            <ac:cxnSpMk id="10" creationId="{A7F400EE-A8A5-48AF-B4D6-291B52C6F0B0}"/>
          </ac:cxnSpMkLst>
        </pc:cxnChg>
      </pc:sldChg>
      <pc:sldChg chg="addSp modSp new mod setBg">
        <pc:chgData name="Hancock, Jessica" userId="9c911293-bd37-41f3-9af2-ce42fa2ec464" providerId="ADAL" clId="{8FAC58D1-4132-42E1-AF0C-1BF62E82E3E0}" dt="2021-01-20T20:01:55.471" v="903" actId="403"/>
        <pc:sldMkLst>
          <pc:docMk/>
          <pc:sldMk cId="1433510614" sldId="358"/>
        </pc:sldMkLst>
        <pc:spChg chg="mod">
          <ac:chgData name="Hancock, Jessica" userId="9c911293-bd37-41f3-9af2-ce42fa2ec464" providerId="ADAL" clId="{8FAC58D1-4132-42E1-AF0C-1BF62E82E3E0}" dt="2021-01-20T20:01:46.183" v="900" actId="26606"/>
          <ac:spMkLst>
            <pc:docMk/>
            <pc:sldMk cId="1433510614" sldId="358"/>
            <ac:spMk id="2" creationId="{59FA322A-FF71-4697-9216-C4CFE67D16DC}"/>
          </ac:spMkLst>
        </pc:spChg>
        <pc:spChg chg="mod">
          <ac:chgData name="Hancock, Jessica" userId="9c911293-bd37-41f3-9af2-ce42fa2ec464" providerId="ADAL" clId="{8FAC58D1-4132-42E1-AF0C-1BF62E82E3E0}" dt="2021-01-20T20:01:55.471" v="903" actId="403"/>
          <ac:spMkLst>
            <pc:docMk/>
            <pc:sldMk cId="1433510614" sldId="358"/>
            <ac:spMk id="3" creationId="{2F175DFC-8BD3-4059-ACE8-F93AA3D08510}"/>
          </ac:spMkLst>
        </pc:spChg>
        <pc:picChg chg="add mod">
          <ac:chgData name="Hancock, Jessica" userId="9c911293-bd37-41f3-9af2-ce42fa2ec464" providerId="ADAL" clId="{8FAC58D1-4132-42E1-AF0C-1BF62E82E3E0}" dt="2021-01-20T20:01:46.183" v="900" actId="26606"/>
          <ac:picMkLst>
            <pc:docMk/>
            <pc:sldMk cId="1433510614" sldId="358"/>
            <ac:picMk id="5" creationId="{9B91E838-0AA2-43AA-B582-33AE52F51819}"/>
          </ac:picMkLst>
        </pc:picChg>
        <pc:cxnChg chg="add">
          <ac:chgData name="Hancock, Jessica" userId="9c911293-bd37-41f3-9af2-ce42fa2ec464" providerId="ADAL" clId="{8FAC58D1-4132-42E1-AF0C-1BF62E82E3E0}" dt="2021-01-20T20:01:46.183" v="900" actId="26606"/>
          <ac:cxnSpMkLst>
            <pc:docMk/>
            <pc:sldMk cId="1433510614" sldId="358"/>
            <ac:cxnSpMk id="10" creationId="{A7F400EE-A8A5-48AF-B4D6-291B52C6F0B0}"/>
          </ac:cxnSpMkLst>
        </pc:cxnChg>
      </pc:sldChg>
      <pc:sldChg chg="addSp modSp new mod setBg">
        <pc:chgData name="Hancock, Jessica" userId="9c911293-bd37-41f3-9af2-ce42fa2ec464" providerId="ADAL" clId="{8FAC58D1-4132-42E1-AF0C-1BF62E82E3E0}" dt="2021-01-20T20:13:13.879" v="1012" actId="403"/>
        <pc:sldMkLst>
          <pc:docMk/>
          <pc:sldMk cId="61575979" sldId="359"/>
        </pc:sldMkLst>
        <pc:spChg chg="mod">
          <ac:chgData name="Hancock, Jessica" userId="9c911293-bd37-41f3-9af2-ce42fa2ec464" providerId="ADAL" clId="{8FAC58D1-4132-42E1-AF0C-1BF62E82E3E0}" dt="2021-01-20T20:13:13.879" v="1012" actId="403"/>
          <ac:spMkLst>
            <pc:docMk/>
            <pc:sldMk cId="61575979" sldId="359"/>
            <ac:spMk id="2" creationId="{D925C13C-864F-42A8-AC33-DDAEB6A070F2}"/>
          </ac:spMkLst>
        </pc:spChg>
        <pc:spChg chg="mod">
          <ac:chgData name="Hancock, Jessica" userId="9c911293-bd37-41f3-9af2-ce42fa2ec464" providerId="ADAL" clId="{8FAC58D1-4132-42E1-AF0C-1BF62E82E3E0}" dt="2021-01-20T20:13:10.256" v="1009" actId="404"/>
          <ac:spMkLst>
            <pc:docMk/>
            <pc:sldMk cId="61575979" sldId="359"/>
            <ac:spMk id="3" creationId="{665937E9-217A-49E0-8E98-1708DB853F3C}"/>
          </ac:spMkLst>
        </pc:spChg>
        <pc:spChg chg="add">
          <ac:chgData name="Hancock, Jessica" userId="9c911293-bd37-41f3-9af2-ce42fa2ec464" providerId="ADAL" clId="{8FAC58D1-4132-42E1-AF0C-1BF62E82E3E0}" dt="2021-01-20T20:13:02.710" v="1000" actId="26606"/>
          <ac:spMkLst>
            <pc:docMk/>
            <pc:sldMk cId="61575979" sldId="359"/>
            <ac:spMk id="10" creationId="{8FC9BE17-9A7B-462D-AE50-3D8777387304}"/>
          </ac:spMkLst>
        </pc:spChg>
        <pc:spChg chg="add">
          <ac:chgData name="Hancock, Jessica" userId="9c911293-bd37-41f3-9af2-ce42fa2ec464" providerId="ADAL" clId="{8FAC58D1-4132-42E1-AF0C-1BF62E82E3E0}" dt="2021-01-20T20:13:02.710" v="1000" actId="26606"/>
          <ac:spMkLst>
            <pc:docMk/>
            <pc:sldMk cId="61575979" sldId="359"/>
            <ac:spMk id="12" creationId="{3EBE8569-6AEC-4B8C-8D53-2DE337CDBA65}"/>
          </ac:spMkLst>
        </pc:spChg>
        <pc:spChg chg="add">
          <ac:chgData name="Hancock, Jessica" userId="9c911293-bd37-41f3-9af2-ce42fa2ec464" providerId="ADAL" clId="{8FAC58D1-4132-42E1-AF0C-1BF62E82E3E0}" dt="2021-01-20T20:13:02.710" v="1000" actId="26606"/>
          <ac:spMkLst>
            <pc:docMk/>
            <pc:sldMk cId="61575979" sldId="359"/>
            <ac:spMk id="14" creationId="{55D4142C-5077-457F-A6AD-3FECFDB39685}"/>
          </ac:spMkLst>
        </pc:spChg>
        <pc:spChg chg="add">
          <ac:chgData name="Hancock, Jessica" userId="9c911293-bd37-41f3-9af2-ce42fa2ec464" providerId="ADAL" clId="{8FAC58D1-4132-42E1-AF0C-1BF62E82E3E0}" dt="2021-01-20T20:13:02.710" v="1000" actId="26606"/>
          <ac:spMkLst>
            <pc:docMk/>
            <pc:sldMk cId="61575979" sldId="359"/>
            <ac:spMk id="16" creationId="{7A5F0580-5EE9-419F-96EE-B6529EF6E7D0}"/>
          </ac:spMkLst>
        </pc:spChg>
        <pc:picChg chg="add mod ord">
          <ac:chgData name="Hancock, Jessica" userId="9c911293-bd37-41f3-9af2-ce42fa2ec464" providerId="ADAL" clId="{8FAC58D1-4132-42E1-AF0C-1BF62E82E3E0}" dt="2021-01-20T20:13:02.710" v="1000" actId="26606"/>
          <ac:picMkLst>
            <pc:docMk/>
            <pc:sldMk cId="61575979" sldId="359"/>
            <ac:picMk id="5" creationId="{59533A4E-622E-402E-B84D-96CFC077190D}"/>
          </ac:picMkLst>
        </pc:picChg>
      </pc:sldChg>
      <pc:sldChg chg="addSp delSp modSp new del mod">
        <pc:chgData name="Hancock, Jessica" userId="9c911293-bd37-41f3-9af2-ce42fa2ec464" providerId="ADAL" clId="{8FAC58D1-4132-42E1-AF0C-1BF62E82E3E0}" dt="2021-01-20T20:22:17.939" v="1099" actId="47"/>
        <pc:sldMkLst>
          <pc:docMk/>
          <pc:sldMk cId="1757764123" sldId="360"/>
        </pc:sldMkLst>
        <pc:spChg chg="del">
          <ac:chgData name="Hancock, Jessica" userId="9c911293-bd37-41f3-9af2-ce42fa2ec464" providerId="ADAL" clId="{8FAC58D1-4132-42E1-AF0C-1BF62E82E3E0}" dt="2021-01-20T20:17:09.708" v="1019" actId="478"/>
          <ac:spMkLst>
            <pc:docMk/>
            <pc:sldMk cId="1757764123" sldId="360"/>
            <ac:spMk id="2" creationId="{A3C1D4CF-2E1E-4B87-93A1-DC115C7FF5F6}"/>
          </ac:spMkLst>
        </pc:spChg>
        <pc:spChg chg="del mod">
          <ac:chgData name="Hancock, Jessica" userId="9c911293-bd37-41f3-9af2-ce42fa2ec464" providerId="ADAL" clId="{8FAC58D1-4132-42E1-AF0C-1BF62E82E3E0}" dt="2021-01-20T20:17:07.241" v="1018" actId="478"/>
          <ac:spMkLst>
            <pc:docMk/>
            <pc:sldMk cId="1757764123" sldId="360"/>
            <ac:spMk id="3" creationId="{5FFD70B3-8D52-4ED8-A822-49652EBFE8F8}"/>
          </ac:spMkLst>
        </pc:spChg>
        <pc:spChg chg="add mod">
          <ac:chgData name="Hancock, Jessica" userId="9c911293-bd37-41f3-9af2-ce42fa2ec464" providerId="ADAL" clId="{8FAC58D1-4132-42E1-AF0C-1BF62E82E3E0}" dt="2021-01-20T20:20:39.390" v="1094" actId="164"/>
          <ac:spMkLst>
            <pc:docMk/>
            <pc:sldMk cId="1757764123" sldId="360"/>
            <ac:spMk id="14" creationId="{4CB78898-97FC-4C2E-B3A9-0651686C7F8E}"/>
          </ac:spMkLst>
        </pc:spChg>
        <pc:spChg chg="add mod">
          <ac:chgData name="Hancock, Jessica" userId="9c911293-bd37-41f3-9af2-ce42fa2ec464" providerId="ADAL" clId="{8FAC58D1-4132-42E1-AF0C-1BF62E82E3E0}" dt="2021-01-20T20:20:39.390" v="1094" actId="164"/>
          <ac:spMkLst>
            <pc:docMk/>
            <pc:sldMk cId="1757764123" sldId="360"/>
            <ac:spMk id="15" creationId="{201A1FF0-B531-4897-A0D3-151BD62DC0CF}"/>
          </ac:spMkLst>
        </pc:spChg>
        <pc:spChg chg="add mod">
          <ac:chgData name="Hancock, Jessica" userId="9c911293-bd37-41f3-9af2-ce42fa2ec464" providerId="ADAL" clId="{8FAC58D1-4132-42E1-AF0C-1BF62E82E3E0}" dt="2021-01-20T20:20:39.390" v="1094" actId="164"/>
          <ac:spMkLst>
            <pc:docMk/>
            <pc:sldMk cId="1757764123" sldId="360"/>
            <ac:spMk id="16" creationId="{C111ACC2-E035-4279-8BEA-F58A6BF2F0BF}"/>
          </ac:spMkLst>
        </pc:spChg>
        <pc:grpChg chg="add mod">
          <ac:chgData name="Hancock, Jessica" userId="9c911293-bd37-41f3-9af2-ce42fa2ec464" providerId="ADAL" clId="{8FAC58D1-4132-42E1-AF0C-1BF62E82E3E0}" dt="2021-01-20T20:20:39.390" v="1094" actId="164"/>
          <ac:grpSpMkLst>
            <pc:docMk/>
            <pc:sldMk cId="1757764123" sldId="360"/>
            <ac:grpSpMk id="17" creationId="{C29CAD8F-3C95-497B-A677-5312B77FAC97}"/>
          </ac:grpSpMkLst>
        </pc:grpChg>
        <pc:cxnChg chg="add mod">
          <ac:chgData name="Hancock, Jessica" userId="9c911293-bd37-41f3-9af2-ce42fa2ec464" providerId="ADAL" clId="{8FAC58D1-4132-42E1-AF0C-1BF62E82E3E0}" dt="2021-01-20T20:20:39.390" v="1094" actId="164"/>
          <ac:cxnSpMkLst>
            <pc:docMk/>
            <pc:sldMk cId="1757764123" sldId="360"/>
            <ac:cxnSpMk id="5" creationId="{43E2F9CB-DDAC-4012-92B9-2492100CD1D5}"/>
          </ac:cxnSpMkLst>
        </pc:cxnChg>
        <pc:cxnChg chg="add del mod">
          <ac:chgData name="Hancock, Jessica" userId="9c911293-bd37-41f3-9af2-ce42fa2ec464" providerId="ADAL" clId="{8FAC58D1-4132-42E1-AF0C-1BF62E82E3E0}" dt="2021-01-20T20:19:28.615" v="1064" actId="478"/>
          <ac:cxnSpMkLst>
            <pc:docMk/>
            <pc:sldMk cId="1757764123" sldId="360"/>
            <ac:cxnSpMk id="7" creationId="{1D619C48-37AD-4217-AA84-1AA44D03C807}"/>
          </ac:cxnSpMkLst>
        </pc:cxnChg>
        <pc:cxnChg chg="add mod">
          <ac:chgData name="Hancock, Jessica" userId="9c911293-bd37-41f3-9af2-ce42fa2ec464" providerId="ADAL" clId="{8FAC58D1-4132-42E1-AF0C-1BF62E82E3E0}" dt="2021-01-20T20:20:39.390" v="1094" actId="164"/>
          <ac:cxnSpMkLst>
            <pc:docMk/>
            <pc:sldMk cId="1757764123" sldId="360"/>
            <ac:cxnSpMk id="11" creationId="{459A6F24-0F60-46CD-B9C3-A11490C41AA2}"/>
          </ac:cxnSpMkLst>
        </pc:cxnChg>
        <pc:cxnChg chg="add mod">
          <ac:chgData name="Hancock, Jessica" userId="9c911293-bd37-41f3-9af2-ce42fa2ec464" providerId="ADAL" clId="{8FAC58D1-4132-42E1-AF0C-1BF62E82E3E0}" dt="2021-01-20T20:20:39.390" v="1094" actId="164"/>
          <ac:cxnSpMkLst>
            <pc:docMk/>
            <pc:sldMk cId="1757764123" sldId="360"/>
            <ac:cxnSpMk id="12" creationId="{5749AC74-FDDB-44DE-A0BA-A373CC71E058}"/>
          </ac:cxnSpMkLst>
        </pc:cxnChg>
        <pc:cxnChg chg="add mod">
          <ac:chgData name="Hancock, Jessica" userId="9c911293-bd37-41f3-9af2-ce42fa2ec464" providerId="ADAL" clId="{8FAC58D1-4132-42E1-AF0C-1BF62E82E3E0}" dt="2021-01-20T20:20:39.390" v="1094" actId="164"/>
          <ac:cxnSpMkLst>
            <pc:docMk/>
            <pc:sldMk cId="1757764123" sldId="360"/>
            <ac:cxnSpMk id="13" creationId="{11C7ED86-5808-4BFA-9CA7-A1EEF5D1030A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A8D365-E62F-4F63-8637-89AF6282D58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F12AFF8-348F-440A-B509-3A36F7F41142}">
      <dgm:prSet custT="1"/>
      <dgm:spPr/>
      <dgm:t>
        <a:bodyPr/>
        <a:lstStyle/>
        <a:p>
          <a:r>
            <a:rPr lang="en-GB" sz="3600"/>
            <a:t>Research area/ discipline</a:t>
          </a:r>
          <a:endParaRPr lang="en-US" sz="3600"/>
        </a:p>
      </dgm:t>
    </dgm:pt>
    <dgm:pt modelId="{1679026C-B3E4-4A88-84B7-A731FDCEF781}" type="parTrans" cxnId="{E079B215-922B-49BF-BAD1-01BB45664424}">
      <dgm:prSet/>
      <dgm:spPr/>
      <dgm:t>
        <a:bodyPr/>
        <a:lstStyle/>
        <a:p>
          <a:endParaRPr lang="en-US"/>
        </a:p>
      </dgm:t>
    </dgm:pt>
    <dgm:pt modelId="{5365AEE2-4C0A-4E03-8389-405E729945D9}" type="sibTrans" cxnId="{E079B215-922B-49BF-BAD1-01BB45664424}">
      <dgm:prSet/>
      <dgm:spPr/>
      <dgm:t>
        <a:bodyPr/>
        <a:lstStyle/>
        <a:p>
          <a:endParaRPr lang="en-US"/>
        </a:p>
      </dgm:t>
    </dgm:pt>
    <dgm:pt modelId="{F59435D6-FBE9-4DF1-A9BB-9A7869F47679}">
      <dgm:prSet custT="1"/>
      <dgm:spPr/>
      <dgm:t>
        <a:bodyPr/>
        <a:lstStyle/>
        <a:p>
          <a:pPr rtl="0"/>
          <a:r>
            <a:rPr lang="en-GB" sz="3200"/>
            <a:t>Teaching experience (if any –</a:t>
          </a:r>
          <a:r>
            <a:rPr lang="en-GB" sz="3200">
              <a:latin typeface="Calibri Light" panose="020F0302020204030204"/>
            </a:rPr>
            <a:t> fine if you’ve</a:t>
          </a:r>
          <a:r>
            <a:rPr lang="en-GB" sz="3200"/>
            <a:t> not started yet)</a:t>
          </a:r>
          <a:endParaRPr lang="en-US" sz="3200"/>
        </a:p>
      </dgm:t>
    </dgm:pt>
    <dgm:pt modelId="{8084DEB0-C0A9-4A2D-A130-26E238C2616A}" type="parTrans" cxnId="{F1270465-A9B2-4065-8FFB-485EFFC369A4}">
      <dgm:prSet/>
      <dgm:spPr/>
      <dgm:t>
        <a:bodyPr/>
        <a:lstStyle/>
        <a:p>
          <a:endParaRPr lang="en-US"/>
        </a:p>
      </dgm:t>
    </dgm:pt>
    <dgm:pt modelId="{EB609FF0-D037-4553-A1C2-1C87FA94A1F0}" type="sibTrans" cxnId="{F1270465-A9B2-4065-8FFB-485EFFC369A4}">
      <dgm:prSet/>
      <dgm:spPr/>
      <dgm:t>
        <a:bodyPr/>
        <a:lstStyle/>
        <a:p>
          <a:endParaRPr lang="en-US"/>
        </a:p>
      </dgm:t>
    </dgm:pt>
    <dgm:pt modelId="{591CE6A2-8357-427B-85F7-2FE516202164}" type="pres">
      <dgm:prSet presAssocID="{2AA8D365-E62F-4F63-8637-89AF6282D582}" presName="root" presStyleCnt="0">
        <dgm:presLayoutVars>
          <dgm:dir/>
          <dgm:resizeHandles val="exact"/>
        </dgm:presLayoutVars>
      </dgm:prSet>
      <dgm:spPr/>
    </dgm:pt>
    <dgm:pt modelId="{320417A4-634E-4371-8A8F-EE27583C36AD}" type="pres">
      <dgm:prSet presAssocID="{5F12AFF8-348F-440A-B509-3A36F7F41142}" presName="compNode" presStyleCnt="0"/>
      <dgm:spPr/>
    </dgm:pt>
    <dgm:pt modelId="{97AD38B8-19E2-430C-9895-D65EDE56614E}" type="pres">
      <dgm:prSet presAssocID="{5F12AFF8-348F-440A-B509-3A36F7F41142}" presName="bgRect" presStyleLbl="bgShp" presStyleIdx="0" presStyleCnt="2" custLinFactNeighborX="1732"/>
      <dgm:spPr/>
    </dgm:pt>
    <dgm:pt modelId="{148DCE61-4BFD-4378-BC62-9B7ADC707B14}" type="pres">
      <dgm:prSet presAssocID="{5F12AFF8-348F-440A-B509-3A36F7F4114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A73C7A4E-87F3-448B-8E5D-0E6F27325E52}" type="pres">
      <dgm:prSet presAssocID="{5F12AFF8-348F-440A-B509-3A36F7F41142}" presName="spaceRect" presStyleCnt="0"/>
      <dgm:spPr/>
    </dgm:pt>
    <dgm:pt modelId="{F8AD442F-A985-4F87-8F39-5EBEE5269F93}" type="pres">
      <dgm:prSet presAssocID="{5F12AFF8-348F-440A-B509-3A36F7F41142}" presName="parTx" presStyleLbl="revTx" presStyleIdx="0" presStyleCnt="2">
        <dgm:presLayoutVars>
          <dgm:chMax val="0"/>
          <dgm:chPref val="0"/>
        </dgm:presLayoutVars>
      </dgm:prSet>
      <dgm:spPr/>
    </dgm:pt>
    <dgm:pt modelId="{8DE5B247-E215-4B94-BD76-B07D725E20FE}" type="pres">
      <dgm:prSet presAssocID="{5365AEE2-4C0A-4E03-8389-405E729945D9}" presName="sibTrans" presStyleCnt="0"/>
      <dgm:spPr/>
    </dgm:pt>
    <dgm:pt modelId="{8630CA01-F088-4EF1-8C5B-01081C50D970}" type="pres">
      <dgm:prSet presAssocID="{F59435D6-FBE9-4DF1-A9BB-9A7869F47679}" presName="compNode" presStyleCnt="0"/>
      <dgm:spPr/>
    </dgm:pt>
    <dgm:pt modelId="{594BCB66-57E2-4C36-B78E-A36D14C9B96F}" type="pres">
      <dgm:prSet presAssocID="{F59435D6-FBE9-4DF1-A9BB-9A7869F47679}" presName="bgRect" presStyleLbl="bgShp" presStyleIdx="1" presStyleCnt="2"/>
      <dgm:spPr/>
    </dgm:pt>
    <dgm:pt modelId="{CC8BD19A-0696-4143-8C81-3230FD4C22BC}" type="pres">
      <dgm:prSet presAssocID="{F59435D6-FBE9-4DF1-A9BB-9A7869F4767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D98F499-6449-4C5B-95C2-AA15A3A59452}" type="pres">
      <dgm:prSet presAssocID="{F59435D6-FBE9-4DF1-A9BB-9A7869F47679}" presName="spaceRect" presStyleCnt="0"/>
      <dgm:spPr/>
    </dgm:pt>
    <dgm:pt modelId="{A983C042-2001-42D1-AAC7-11ED91054A5B}" type="pres">
      <dgm:prSet presAssocID="{F59435D6-FBE9-4DF1-A9BB-9A7869F4767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079B215-922B-49BF-BAD1-01BB45664424}" srcId="{2AA8D365-E62F-4F63-8637-89AF6282D582}" destId="{5F12AFF8-348F-440A-B509-3A36F7F41142}" srcOrd="0" destOrd="0" parTransId="{1679026C-B3E4-4A88-84B7-A731FDCEF781}" sibTransId="{5365AEE2-4C0A-4E03-8389-405E729945D9}"/>
    <dgm:cxn modelId="{F1270465-A9B2-4065-8FFB-485EFFC369A4}" srcId="{2AA8D365-E62F-4F63-8637-89AF6282D582}" destId="{F59435D6-FBE9-4DF1-A9BB-9A7869F47679}" srcOrd="1" destOrd="0" parTransId="{8084DEB0-C0A9-4A2D-A130-26E238C2616A}" sibTransId="{EB609FF0-D037-4553-A1C2-1C87FA94A1F0}"/>
    <dgm:cxn modelId="{3C605350-6C4C-4C19-94F7-922235F569C8}" type="presOf" srcId="{5F12AFF8-348F-440A-B509-3A36F7F41142}" destId="{F8AD442F-A985-4F87-8F39-5EBEE5269F93}" srcOrd="0" destOrd="0" presId="urn:microsoft.com/office/officeart/2018/2/layout/IconVerticalSolidList"/>
    <dgm:cxn modelId="{D2BF368B-A1B1-4A60-9653-D2C74E83F5D6}" type="presOf" srcId="{2AA8D365-E62F-4F63-8637-89AF6282D582}" destId="{591CE6A2-8357-427B-85F7-2FE516202164}" srcOrd="0" destOrd="0" presId="urn:microsoft.com/office/officeart/2018/2/layout/IconVerticalSolidList"/>
    <dgm:cxn modelId="{B76D6799-9469-4C7F-A7D9-778D1A00DAC5}" type="presOf" srcId="{F59435D6-FBE9-4DF1-A9BB-9A7869F47679}" destId="{A983C042-2001-42D1-AAC7-11ED91054A5B}" srcOrd="0" destOrd="0" presId="urn:microsoft.com/office/officeart/2018/2/layout/IconVerticalSolidList"/>
    <dgm:cxn modelId="{F9029AA0-4F4B-447C-A1F2-DDF5140FDE50}" type="presParOf" srcId="{591CE6A2-8357-427B-85F7-2FE516202164}" destId="{320417A4-634E-4371-8A8F-EE27583C36AD}" srcOrd="0" destOrd="0" presId="urn:microsoft.com/office/officeart/2018/2/layout/IconVerticalSolidList"/>
    <dgm:cxn modelId="{A2CE7C88-FF67-486C-8A5D-A9CABB9419F6}" type="presParOf" srcId="{320417A4-634E-4371-8A8F-EE27583C36AD}" destId="{97AD38B8-19E2-430C-9895-D65EDE56614E}" srcOrd="0" destOrd="0" presId="urn:microsoft.com/office/officeart/2018/2/layout/IconVerticalSolidList"/>
    <dgm:cxn modelId="{2B91CCC2-3621-4B66-9CC2-15C34FE8C218}" type="presParOf" srcId="{320417A4-634E-4371-8A8F-EE27583C36AD}" destId="{148DCE61-4BFD-4378-BC62-9B7ADC707B14}" srcOrd="1" destOrd="0" presId="urn:microsoft.com/office/officeart/2018/2/layout/IconVerticalSolidList"/>
    <dgm:cxn modelId="{9D376E32-1F5A-40B5-BB87-C2F859B475F4}" type="presParOf" srcId="{320417A4-634E-4371-8A8F-EE27583C36AD}" destId="{A73C7A4E-87F3-448B-8E5D-0E6F27325E52}" srcOrd="2" destOrd="0" presId="urn:microsoft.com/office/officeart/2018/2/layout/IconVerticalSolidList"/>
    <dgm:cxn modelId="{884202A0-8FDD-4AAC-99C2-E1D508B4A2AD}" type="presParOf" srcId="{320417A4-634E-4371-8A8F-EE27583C36AD}" destId="{F8AD442F-A985-4F87-8F39-5EBEE5269F93}" srcOrd="3" destOrd="0" presId="urn:microsoft.com/office/officeart/2018/2/layout/IconVerticalSolidList"/>
    <dgm:cxn modelId="{7244656E-42E6-481E-A78E-1C437778364B}" type="presParOf" srcId="{591CE6A2-8357-427B-85F7-2FE516202164}" destId="{8DE5B247-E215-4B94-BD76-B07D725E20FE}" srcOrd="1" destOrd="0" presId="urn:microsoft.com/office/officeart/2018/2/layout/IconVerticalSolidList"/>
    <dgm:cxn modelId="{6D2898B7-8D05-4F5E-8024-717B60392D7A}" type="presParOf" srcId="{591CE6A2-8357-427B-85F7-2FE516202164}" destId="{8630CA01-F088-4EF1-8C5B-01081C50D970}" srcOrd="2" destOrd="0" presId="urn:microsoft.com/office/officeart/2018/2/layout/IconVerticalSolidList"/>
    <dgm:cxn modelId="{A851724C-F4F0-4953-9934-9096326AFD63}" type="presParOf" srcId="{8630CA01-F088-4EF1-8C5B-01081C50D970}" destId="{594BCB66-57E2-4C36-B78E-A36D14C9B96F}" srcOrd="0" destOrd="0" presId="urn:microsoft.com/office/officeart/2018/2/layout/IconVerticalSolidList"/>
    <dgm:cxn modelId="{C30FBC03-8632-4306-91B5-0DA45692E99B}" type="presParOf" srcId="{8630CA01-F088-4EF1-8C5B-01081C50D970}" destId="{CC8BD19A-0696-4143-8C81-3230FD4C22BC}" srcOrd="1" destOrd="0" presId="urn:microsoft.com/office/officeart/2018/2/layout/IconVerticalSolidList"/>
    <dgm:cxn modelId="{E09B2066-6363-42F7-BF65-D62F5D030711}" type="presParOf" srcId="{8630CA01-F088-4EF1-8C5B-01081C50D970}" destId="{7D98F499-6449-4C5B-95C2-AA15A3A59452}" srcOrd="2" destOrd="0" presId="urn:microsoft.com/office/officeart/2018/2/layout/IconVerticalSolidList"/>
    <dgm:cxn modelId="{4FAAE181-A7CF-4236-AD21-65576BD5799B}" type="presParOf" srcId="{8630CA01-F088-4EF1-8C5B-01081C50D970}" destId="{A983C042-2001-42D1-AAC7-11ED91054A5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814CCA-48A9-4D15-8309-1BDC3C7E746E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0DF2A62-E4BE-458E-A0E6-091D59E8CC59}">
      <dgm:prSet/>
      <dgm:spPr/>
      <dgm:t>
        <a:bodyPr/>
        <a:lstStyle/>
        <a:p>
          <a:r>
            <a:rPr lang="en-GB"/>
            <a:t>Diversity</a:t>
          </a:r>
          <a:endParaRPr lang="en-US"/>
        </a:p>
      </dgm:t>
    </dgm:pt>
    <dgm:pt modelId="{930C170A-9FEC-4F94-8D7F-7F0369E0D376}" type="parTrans" cxnId="{D8AFE8D7-6029-4699-804B-30F8AA827445}">
      <dgm:prSet/>
      <dgm:spPr/>
      <dgm:t>
        <a:bodyPr/>
        <a:lstStyle/>
        <a:p>
          <a:endParaRPr lang="en-US"/>
        </a:p>
      </dgm:t>
    </dgm:pt>
    <dgm:pt modelId="{6B04CA81-0611-4D28-982C-8BA9F8BC4CD4}" type="sibTrans" cxnId="{D8AFE8D7-6029-4699-804B-30F8AA827445}">
      <dgm:prSet/>
      <dgm:spPr/>
      <dgm:t>
        <a:bodyPr/>
        <a:lstStyle/>
        <a:p>
          <a:endParaRPr lang="en-US"/>
        </a:p>
      </dgm:t>
    </dgm:pt>
    <dgm:pt modelId="{FBA0D78A-4190-48A8-95F6-30337C2EDA3D}">
      <dgm:prSet/>
      <dgm:spPr/>
      <dgm:t>
        <a:bodyPr/>
        <a:lstStyle/>
        <a:p>
          <a:r>
            <a:rPr lang="en-US"/>
            <a:t>Equality</a:t>
          </a:r>
        </a:p>
      </dgm:t>
    </dgm:pt>
    <dgm:pt modelId="{EF5BE188-E304-4667-B299-32988DD6574A}" type="parTrans" cxnId="{79583539-9246-4D84-9F0D-3EB97BECDE6F}">
      <dgm:prSet/>
      <dgm:spPr/>
      <dgm:t>
        <a:bodyPr/>
        <a:lstStyle/>
        <a:p>
          <a:endParaRPr lang="en-GB"/>
        </a:p>
      </dgm:t>
    </dgm:pt>
    <dgm:pt modelId="{AFD190C7-EE25-459F-A3EC-B0C7A634E858}" type="sibTrans" cxnId="{79583539-9246-4D84-9F0D-3EB97BECDE6F}">
      <dgm:prSet/>
      <dgm:spPr/>
      <dgm:t>
        <a:bodyPr/>
        <a:lstStyle/>
        <a:p>
          <a:endParaRPr lang="en-GB"/>
        </a:p>
      </dgm:t>
    </dgm:pt>
    <dgm:pt modelId="{FC7D4EBF-E5C8-4C27-891A-09F2AD2A2EE4}">
      <dgm:prSet/>
      <dgm:spPr/>
      <dgm:t>
        <a:bodyPr/>
        <a:lstStyle/>
        <a:p>
          <a:r>
            <a:rPr lang="en-US"/>
            <a:t>Compassion</a:t>
          </a:r>
        </a:p>
      </dgm:t>
    </dgm:pt>
    <dgm:pt modelId="{6045BE5D-8CA6-4F7F-A2F9-6AE3109ED768}" type="parTrans" cxnId="{83C6E0CB-CF13-4D8D-9FEC-F68DD561962B}">
      <dgm:prSet/>
      <dgm:spPr/>
      <dgm:t>
        <a:bodyPr/>
        <a:lstStyle/>
        <a:p>
          <a:endParaRPr lang="en-GB"/>
        </a:p>
      </dgm:t>
    </dgm:pt>
    <dgm:pt modelId="{9F4B447A-C2FD-4D48-806A-88E55517AC7E}" type="sibTrans" cxnId="{83C6E0CB-CF13-4D8D-9FEC-F68DD561962B}">
      <dgm:prSet/>
      <dgm:spPr/>
      <dgm:t>
        <a:bodyPr/>
        <a:lstStyle/>
        <a:p>
          <a:endParaRPr lang="en-GB"/>
        </a:p>
      </dgm:t>
    </dgm:pt>
    <dgm:pt modelId="{6BD4DE5F-AC7F-423C-A2FF-ABBF9C7ACA92}" type="pres">
      <dgm:prSet presAssocID="{FA814CCA-48A9-4D15-8309-1BDC3C7E746E}" presName="diagram" presStyleCnt="0">
        <dgm:presLayoutVars>
          <dgm:dir/>
          <dgm:resizeHandles val="exact"/>
        </dgm:presLayoutVars>
      </dgm:prSet>
      <dgm:spPr/>
    </dgm:pt>
    <dgm:pt modelId="{A9AC6517-94F7-4CB4-86D5-5190DD5DBE73}" type="pres">
      <dgm:prSet presAssocID="{E0DF2A62-E4BE-458E-A0E6-091D59E8CC59}" presName="node" presStyleLbl="node1" presStyleIdx="0" presStyleCnt="3">
        <dgm:presLayoutVars>
          <dgm:bulletEnabled val="1"/>
        </dgm:presLayoutVars>
      </dgm:prSet>
      <dgm:spPr/>
    </dgm:pt>
    <dgm:pt modelId="{75EFB002-181A-4D42-9365-E7D055AE9FA8}" type="pres">
      <dgm:prSet presAssocID="{6B04CA81-0611-4D28-982C-8BA9F8BC4CD4}" presName="sibTrans" presStyleCnt="0"/>
      <dgm:spPr/>
    </dgm:pt>
    <dgm:pt modelId="{3DB5E722-F565-4A42-833E-A9B1A3F94994}" type="pres">
      <dgm:prSet presAssocID="{FBA0D78A-4190-48A8-95F6-30337C2EDA3D}" presName="node" presStyleLbl="node1" presStyleIdx="1" presStyleCnt="3">
        <dgm:presLayoutVars>
          <dgm:bulletEnabled val="1"/>
        </dgm:presLayoutVars>
      </dgm:prSet>
      <dgm:spPr/>
    </dgm:pt>
    <dgm:pt modelId="{CEF755C8-B25F-487B-AF29-F6C0A09EB3E9}" type="pres">
      <dgm:prSet presAssocID="{AFD190C7-EE25-459F-A3EC-B0C7A634E858}" presName="sibTrans" presStyleCnt="0"/>
      <dgm:spPr/>
    </dgm:pt>
    <dgm:pt modelId="{92AE5CDB-9F47-4F8F-BBCA-6AAFE44ABACD}" type="pres">
      <dgm:prSet presAssocID="{FC7D4EBF-E5C8-4C27-891A-09F2AD2A2EE4}" presName="node" presStyleLbl="node1" presStyleIdx="2" presStyleCnt="3">
        <dgm:presLayoutVars>
          <dgm:bulletEnabled val="1"/>
        </dgm:presLayoutVars>
      </dgm:prSet>
      <dgm:spPr/>
    </dgm:pt>
  </dgm:ptLst>
  <dgm:cxnLst>
    <dgm:cxn modelId="{6628AD16-0E8B-4636-B196-78D9751D59A0}" type="presOf" srcId="{E0DF2A62-E4BE-458E-A0E6-091D59E8CC59}" destId="{A9AC6517-94F7-4CB4-86D5-5190DD5DBE73}" srcOrd="0" destOrd="0" presId="urn:microsoft.com/office/officeart/2005/8/layout/default"/>
    <dgm:cxn modelId="{EB677E33-AF25-4F4F-BB66-0B4BDF410667}" type="presOf" srcId="{FC7D4EBF-E5C8-4C27-891A-09F2AD2A2EE4}" destId="{92AE5CDB-9F47-4F8F-BBCA-6AAFE44ABACD}" srcOrd="0" destOrd="0" presId="urn:microsoft.com/office/officeart/2005/8/layout/default"/>
    <dgm:cxn modelId="{79583539-9246-4D84-9F0D-3EB97BECDE6F}" srcId="{FA814CCA-48A9-4D15-8309-1BDC3C7E746E}" destId="{FBA0D78A-4190-48A8-95F6-30337C2EDA3D}" srcOrd="1" destOrd="0" parTransId="{EF5BE188-E304-4667-B299-32988DD6574A}" sibTransId="{AFD190C7-EE25-459F-A3EC-B0C7A634E858}"/>
    <dgm:cxn modelId="{481BCEC8-C2A7-4E1B-8F23-4C8D1FDB9E4C}" type="presOf" srcId="{FA814CCA-48A9-4D15-8309-1BDC3C7E746E}" destId="{6BD4DE5F-AC7F-423C-A2FF-ABBF9C7ACA92}" srcOrd="0" destOrd="0" presId="urn:microsoft.com/office/officeart/2005/8/layout/default"/>
    <dgm:cxn modelId="{83C6E0CB-CF13-4D8D-9FEC-F68DD561962B}" srcId="{FA814CCA-48A9-4D15-8309-1BDC3C7E746E}" destId="{FC7D4EBF-E5C8-4C27-891A-09F2AD2A2EE4}" srcOrd="2" destOrd="0" parTransId="{6045BE5D-8CA6-4F7F-A2F9-6AE3109ED768}" sibTransId="{9F4B447A-C2FD-4D48-806A-88E55517AC7E}"/>
    <dgm:cxn modelId="{3F5D93D3-58A1-495B-B75F-9CD1FF3EAB4F}" type="presOf" srcId="{FBA0D78A-4190-48A8-95F6-30337C2EDA3D}" destId="{3DB5E722-F565-4A42-833E-A9B1A3F94994}" srcOrd="0" destOrd="0" presId="urn:microsoft.com/office/officeart/2005/8/layout/default"/>
    <dgm:cxn modelId="{D8AFE8D7-6029-4699-804B-30F8AA827445}" srcId="{FA814CCA-48A9-4D15-8309-1BDC3C7E746E}" destId="{E0DF2A62-E4BE-458E-A0E6-091D59E8CC59}" srcOrd="0" destOrd="0" parTransId="{930C170A-9FEC-4F94-8D7F-7F0369E0D376}" sibTransId="{6B04CA81-0611-4D28-982C-8BA9F8BC4CD4}"/>
    <dgm:cxn modelId="{F7FD5FDD-C181-4E34-B8F0-2EEF34564E97}" type="presParOf" srcId="{6BD4DE5F-AC7F-423C-A2FF-ABBF9C7ACA92}" destId="{A9AC6517-94F7-4CB4-86D5-5190DD5DBE73}" srcOrd="0" destOrd="0" presId="urn:microsoft.com/office/officeart/2005/8/layout/default"/>
    <dgm:cxn modelId="{6B1CC917-E31C-407F-B18A-A9F995F741A4}" type="presParOf" srcId="{6BD4DE5F-AC7F-423C-A2FF-ABBF9C7ACA92}" destId="{75EFB002-181A-4D42-9365-E7D055AE9FA8}" srcOrd="1" destOrd="0" presId="urn:microsoft.com/office/officeart/2005/8/layout/default"/>
    <dgm:cxn modelId="{F117B243-CE6E-4EBC-B073-9BA71653E3EA}" type="presParOf" srcId="{6BD4DE5F-AC7F-423C-A2FF-ABBF9C7ACA92}" destId="{3DB5E722-F565-4A42-833E-A9B1A3F94994}" srcOrd="2" destOrd="0" presId="urn:microsoft.com/office/officeart/2005/8/layout/default"/>
    <dgm:cxn modelId="{07528DE2-9968-4B01-9827-F4E6A4AB5DD9}" type="presParOf" srcId="{6BD4DE5F-AC7F-423C-A2FF-ABBF9C7ACA92}" destId="{CEF755C8-B25F-487B-AF29-F6C0A09EB3E9}" srcOrd="3" destOrd="0" presId="urn:microsoft.com/office/officeart/2005/8/layout/default"/>
    <dgm:cxn modelId="{68776FF1-49FF-4AC8-B2AC-93A235D07279}" type="presParOf" srcId="{6BD4DE5F-AC7F-423C-A2FF-ABBF9C7ACA92}" destId="{92AE5CDB-9F47-4F8F-BBCA-6AAFE44ABAC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D38B8-19E2-430C-9895-D65EDE56614E}">
      <dsp:nvSpPr>
        <dsp:cNvPr id="0" name=""/>
        <dsp:cNvSpPr/>
      </dsp:nvSpPr>
      <dsp:spPr>
        <a:xfrm>
          <a:off x="0" y="866115"/>
          <a:ext cx="6248400" cy="17499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DCE61-4BFD-4378-BC62-9B7ADC707B14}">
      <dsp:nvSpPr>
        <dsp:cNvPr id="0" name=""/>
        <dsp:cNvSpPr/>
      </dsp:nvSpPr>
      <dsp:spPr>
        <a:xfrm>
          <a:off x="529346" y="1259844"/>
          <a:ext cx="962448" cy="9624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D442F-A985-4F87-8F39-5EBEE5269F93}">
      <dsp:nvSpPr>
        <dsp:cNvPr id="0" name=""/>
        <dsp:cNvSpPr/>
      </dsp:nvSpPr>
      <dsp:spPr>
        <a:xfrm>
          <a:off x="2021141" y="866115"/>
          <a:ext cx="4227258" cy="1749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198" tIns="185198" rIns="185198" bIns="185198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Research area/ discipline</a:t>
          </a:r>
          <a:endParaRPr lang="en-US" sz="3600" kern="1200"/>
        </a:p>
      </dsp:txBody>
      <dsp:txXfrm>
        <a:off x="2021141" y="866115"/>
        <a:ext cx="4227258" cy="1749906"/>
      </dsp:txXfrm>
    </dsp:sp>
    <dsp:sp modelId="{594BCB66-57E2-4C36-B78E-A36D14C9B96F}">
      <dsp:nvSpPr>
        <dsp:cNvPr id="0" name=""/>
        <dsp:cNvSpPr/>
      </dsp:nvSpPr>
      <dsp:spPr>
        <a:xfrm>
          <a:off x="0" y="3040241"/>
          <a:ext cx="6248400" cy="17499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BD19A-0696-4143-8C81-3230FD4C22BC}">
      <dsp:nvSpPr>
        <dsp:cNvPr id="0" name=""/>
        <dsp:cNvSpPr/>
      </dsp:nvSpPr>
      <dsp:spPr>
        <a:xfrm>
          <a:off x="529346" y="3433970"/>
          <a:ext cx="962448" cy="9624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3C042-2001-42D1-AAC7-11ED91054A5B}">
      <dsp:nvSpPr>
        <dsp:cNvPr id="0" name=""/>
        <dsp:cNvSpPr/>
      </dsp:nvSpPr>
      <dsp:spPr>
        <a:xfrm>
          <a:off x="2021141" y="3040241"/>
          <a:ext cx="4227258" cy="1749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198" tIns="185198" rIns="185198" bIns="185198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Teaching experience (if any –</a:t>
          </a:r>
          <a:r>
            <a:rPr lang="en-GB" sz="3200" kern="1200">
              <a:latin typeface="Calibri Light" panose="020F0302020204030204"/>
            </a:rPr>
            <a:t> fine if you’ve</a:t>
          </a:r>
          <a:r>
            <a:rPr lang="en-GB" sz="3200" kern="1200"/>
            <a:t> not started yet)</a:t>
          </a:r>
          <a:endParaRPr lang="en-US" sz="3200" kern="1200"/>
        </a:p>
      </dsp:txBody>
      <dsp:txXfrm>
        <a:off x="2021141" y="3040241"/>
        <a:ext cx="4227258" cy="17499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C6517-94F7-4CB4-86D5-5190DD5DBE73}">
      <dsp:nvSpPr>
        <dsp:cNvPr id="0" name=""/>
        <dsp:cNvSpPr/>
      </dsp:nvSpPr>
      <dsp:spPr>
        <a:xfrm>
          <a:off x="0" y="341239"/>
          <a:ext cx="3176630" cy="19059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/>
            <a:t>Diversity</a:t>
          </a:r>
          <a:endParaRPr lang="en-US" sz="4500" kern="1200"/>
        </a:p>
      </dsp:txBody>
      <dsp:txXfrm>
        <a:off x="0" y="341239"/>
        <a:ext cx="3176630" cy="1905978"/>
      </dsp:txXfrm>
    </dsp:sp>
    <dsp:sp modelId="{3DB5E722-F565-4A42-833E-A9B1A3F94994}">
      <dsp:nvSpPr>
        <dsp:cNvPr id="0" name=""/>
        <dsp:cNvSpPr/>
      </dsp:nvSpPr>
      <dsp:spPr>
        <a:xfrm>
          <a:off x="3494293" y="341239"/>
          <a:ext cx="3176630" cy="19059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Equality</a:t>
          </a:r>
        </a:p>
      </dsp:txBody>
      <dsp:txXfrm>
        <a:off x="3494293" y="341239"/>
        <a:ext cx="3176630" cy="1905978"/>
      </dsp:txXfrm>
    </dsp:sp>
    <dsp:sp modelId="{92AE5CDB-9F47-4F8F-BBCA-6AAFE44ABACD}">
      <dsp:nvSpPr>
        <dsp:cNvPr id="0" name=""/>
        <dsp:cNvSpPr/>
      </dsp:nvSpPr>
      <dsp:spPr>
        <a:xfrm>
          <a:off x="6988587" y="341239"/>
          <a:ext cx="3176630" cy="19059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Compassion</a:t>
          </a:r>
        </a:p>
      </dsp:txBody>
      <dsp:txXfrm>
        <a:off x="6988587" y="341239"/>
        <a:ext cx="3176630" cy="1905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E3640-5F8E-4403-BF53-40965F4C6B11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E7023-6A5B-4EF5-952A-BE3216309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830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Ruth lead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3E7023-6A5B-4EF5-952A-BE321630901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751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Ruth lead</a:t>
            </a:r>
            <a:endParaRPr lang="en-GB"/>
          </a:p>
          <a:p>
            <a:endParaRPr lang="en-GB"/>
          </a:p>
          <a:p>
            <a:r>
              <a:rPr lang="en-GB"/>
              <a:t>Should it be imposter experience – puts emphasis</a:t>
            </a:r>
            <a:r>
              <a:rPr lang="en-GB" baseline="0"/>
              <a:t> on it being a systemic problem rather than something for individual to fix (</a:t>
            </a:r>
            <a:r>
              <a:rPr lang="en-GB" baseline="0" err="1"/>
              <a:t>cf</a:t>
            </a:r>
            <a:r>
              <a:rPr lang="en-GB" baseline="0"/>
              <a:t> development of wellbeing agenda to be teaching people to survive in broken system rather than challenging system itself)</a:t>
            </a:r>
            <a:endParaRPr lang="en-GB"/>
          </a:p>
          <a:p>
            <a:r>
              <a:rPr lang="en-GB" baseline="0"/>
              <a:t>Imposter syndrome and PhD –see </a:t>
            </a:r>
            <a:r>
              <a:rPr lang="en-GB" baseline="0" err="1"/>
              <a:t>eg</a:t>
            </a:r>
            <a:r>
              <a:rPr lang="en-GB" baseline="0"/>
              <a:t> </a:t>
            </a:r>
            <a:r>
              <a:rPr lang="en-GB"/>
              <a:t>Moore, A. 2018, "“</a:t>
            </a:r>
            <a:r>
              <a:rPr lang="en-GB" err="1"/>
              <a:t>Blackboxing</a:t>
            </a:r>
            <a:r>
              <a:rPr lang="en-GB"/>
              <a:t> it”: A Poetic Min/d/</a:t>
            </a:r>
            <a:r>
              <a:rPr lang="en-GB" err="1"/>
              <a:t>ing</a:t>
            </a:r>
            <a:r>
              <a:rPr lang="en-GB"/>
              <a:t> the Gap of an Imposter Experience in Academia", </a:t>
            </a:r>
            <a:r>
              <a:rPr lang="en-GB" i="1"/>
              <a:t>Art/Research International: A Transdisciplinary Journal, </a:t>
            </a:r>
            <a:r>
              <a:rPr lang="en-GB"/>
              <a:t>vol. 3, no. 1, pp. 30-52.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65" charset="-128"/>
                <a:cs typeface="ＭＳ Ｐゴシック" pitchFamily="-65" charset="-128"/>
              </a:rPr>
              <a:t>Knights, D., &amp; Clarke, C. A. (2014). It’s a bittersweet symphony, this life: Fragile academic selves and insecure identities at work. </a:t>
            </a:r>
            <a:r>
              <a:rPr lang="en-US" sz="1200" b="0" i="1" kern="120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65" charset="-128"/>
                <a:cs typeface="ＭＳ Ｐゴシック" pitchFamily="-65" charset="-128"/>
              </a:rPr>
              <a:t>Organization Studies, 35</a:t>
            </a:r>
            <a:r>
              <a:rPr lang="en-US" sz="1200" b="0" kern="120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65" charset="-128"/>
                <a:cs typeface="ＭＳ Ｐゴシック" pitchFamily="-65" charset="-128"/>
              </a:rPr>
              <a:t>(3), 335-357. doi:10.1177/0170840613508396</a:t>
            </a:r>
            <a:endParaRPr lang="en-GB" sz="1200" b="1" kern="1200">
              <a:solidFill>
                <a:schemeClr val="tx1"/>
              </a:solidFill>
              <a:effectLst/>
              <a:latin typeface="Arial" pitchFamily="-110" charset="0"/>
              <a:ea typeface="ＭＳ Ｐゴシック" pitchFamily="-65" charset="-128"/>
              <a:cs typeface="ＭＳ Ｐゴシック" pitchFamily="-65" charset="-128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FDF52-FA57-44AE-B620-D0CF8AD5C17A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5877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Ruth lead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3E7023-6A5B-4EF5-952A-BE321630901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57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C20AF-2338-4C20-8286-6459966CE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02DB21-4DC5-4178-85B5-438BC9212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BC263-D3D7-41C0-A7A4-760D17EFC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500E-B51A-4400-88EF-885C91086D6E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316A0-83BE-4B42-814B-2575AA218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F6439-4868-4FDA-987E-FF162102A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713-DC70-4D35-9283-B7B2EE11D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01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0E1F-70F1-4C69-9046-4E9409F2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F8E6F8-79FF-487B-9EBA-6C186A5B1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D8F7C-891A-4227-ACEE-5360E0CA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500E-B51A-4400-88EF-885C91086D6E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7D3BD-538F-41BE-96B6-6DAE3EF4E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60878-BBF2-4CF8-A98B-F142FC63E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713-DC70-4D35-9283-B7B2EE11D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6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2E197C-05CD-48CE-B2AB-5D14E3069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66BD6-4F89-4CC3-A3CD-F9D0F5D01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C96DD-677A-4637-AAC2-4631ADB06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500E-B51A-4400-88EF-885C91086D6E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D0216-E11E-43DF-87AC-9F837A9B9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E7C2B-03F0-44FE-AC9D-0199096B3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713-DC70-4D35-9283-B7B2EE11D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77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77338-0AFE-416F-8298-68EC3EB30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D9DD3-5240-4BE9-A00B-4193105C9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F8646-5599-4E71-9805-8297A1F72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500E-B51A-4400-88EF-885C91086D6E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35292-FF6A-43E2-872C-44AD0F097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0CBA6-B40D-4461-AAFC-A81BC2D4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713-DC70-4D35-9283-B7B2EE11D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82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213DF-116D-4FBB-80B9-123100289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130DF-8FCF-4821-B6E8-FCEF6B3DE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50558-F03C-41D5-8C06-04C759CBD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500E-B51A-4400-88EF-885C91086D6E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CE4A7-AE89-41B8-ADE7-B323D53D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6DC21-3FDA-4C48-AEF7-CB981F7F6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713-DC70-4D35-9283-B7B2EE11D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05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B5581-21BC-465D-9B39-2C1ED1F8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6A283-9693-4A42-B184-5152520CBA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894195-DBBC-4F0B-AE57-E104E4763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CC5F6-02D1-4764-96D6-2E018FCAC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500E-B51A-4400-88EF-885C91086D6E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1E6F7-D402-4BAF-9CCE-758EC9E43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046B8-1FD3-455F-862F-1F5C1CEAD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713-DC70-4D35-9283-B7B2EE11D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24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512E6-8B0C-4F35-9907-4AF68BFF9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DBE61-0B71-4DE4-B241-7A48F9A56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9C8A4-600A-48CC-B34A-F599041B3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4CF9F-9B79-4BB9-8C38-83BF1B1315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DD219F-1337-47C8-B338-39DD2DEA4A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3C61E2-F526-4952-B3DE-09190C567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500E-B51A-4400-88EF-885C91086D6E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829731-81F8-4394-8EB6-D30E0B2A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1BE30-3486-40CD-BFF6-06EBBC3BE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713-DC70-4D35-9283-B7B2EE11D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049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CA045-44ED-4D9D-9239-DF11F2AD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661C87-D06D-42BE-A590-08D20081A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500E-B51A-4400-88EF-885C91086D6E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B44EB-C9E6-4389-90FE-F66C1780A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D55A65-0E3B-4271-B802-91A0043FA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713-DC70-4D35-9283-B7B2EE11D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00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EBB24B-0B2B-4BD5-962C-769978904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500E-B51A-4400-88EF-885C91086D6E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F39BDC-87E3-46D3-8290-FB21EFFE2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E53EF-09A1-4AEC-88BD-9EB8F2272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713-DC70-4D35-9283-B7B2EE11D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21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0287D-E0A1-4674-B426-45D05707E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22F85-3A2A-487C-AFCA-366737CE2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B9215-482D-45AA-8F7C-86D6C07E6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F0049-09C5-42EB-A6C4-E57845932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500E-B51A-4400-88EF-885C91086D6E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57626-4B16-4FC1-BADE-E865A4974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7CC521-140B-4194-A1FE-5D652C2E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713-DC70-4D35-9283-B7B2EE11D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12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0F8F-A659-4508-81D3-571371DA9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32325F-527D-4A21-BE40-30D45D6A5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F97A5-FBA9-4E31-B786-B95A3ED13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3BCCD2-30FF-405C-B277-8F1CE8BBC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500E-B51A-4400-88EF-885C91086D6E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73C5EE-1A2B-4A22-B4E1-F04F90F38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0028D-F12E-45C3-AB69-879DC8517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713-DC70-4D35-9283-B7B2EE11D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59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59892-B962-4375-9B55-19262DDDB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7882A-6611-4A9D-A11F-3C96B441B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73D17-4CCF-4C6E-963A-44C8CBF606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3500E-B51A-4400-88EF-885C91086D6E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D5E2B-5ED7-4CCC-B3DF-076796EA6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6DF2B-B759-43BE-B3EB-76D677DD7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8E713-DC70-4D35-9283-B7B2EE11D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6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city.ac.uk/phdteach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y.ac.uk/study/student-support/learning-support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ity.ac.uk/lead/about-lead" TargetMode="External"/><Relationship Id="rId4" Type="http://schemas.openxmlformats.org/officeDocument/2006/relationships/hyperlink" Target="https://www.city.ac.uk/study/student-support/counselling-and-mental-health-suppor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y.ac.uk/study/student-support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pollev.com/LeadJes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lev.com/LeadJes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eteachp/pic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lev.com/LeadJes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ingerprints exposed on glass">
            <a:extLst>
              <a:ext uri="{FF2B5EF4-FFF2-40B4-BE49-F238E27FC236}">
                <a16:creationId xmlns:a16="http://schemas.microsoft.com/office/drawing/2014/main" id="{E3F50111-DA97-42D7-9A85-486DFEB5F4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9" r="7558" b="6167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448AA-7847-4A5D-A8BE-78496BE98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GB" sz="5600"/>
              <a:t>Establishing a Teaching Persona 1: teaching identities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3F866A-CCBD-4AAD-802A-2A3491A33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381344" cy="592975"/>
          </a:xfrm>
        </p:spPr>
        <p:txBody>
          <a:bodyPr anchor="ctr">
            <a:normAutofit fontScale="92500" lnSpcReduction="20000"/>
          </a:bodyPr>
          <a:lstStyle/>
          <a:p>
            <a:pPr algn="l"/>
            <a:r>
              <a:rPr lang="en-GB"/>
              <a:t>Dr Jessica Hancock and Dr Ruth </a:t>
            </a:r>
            <a:r>
              <a:rPr lang="en-GB" err="1"/>
              <a:t>Windscheffel</a:t>
            </a:r>
            <a:r>
              <a:rPr lang="en-GB"/>
              <a:t>, </a:t>
            </a:r>
            <a:r>
              <a:rPr lang="en-GB" err="1"/>
              <a:t>LEaD</a:t>
            </a:r>
            <a:r>
              <a:rPr lang="en-GB"/>
              <a:t>                   jessica.hancock@city.ac.uk</a:t>
            </a:r>
          </a:p>
        </p:txBody>
      </p:sp>
    </p:spTree>
    <p:extLst>
      <p:ext uri="{BB962C8B-B14F-4D97-AF65-F5344CB8AC3E}">
        <p14:creationId xmlns:p14="http://schemas.microsoft.com/office/powerpoint/2010/main" val="1587643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2384" y="3525011"/>
            <a:ext cx="2208245" cy="443564"/>
          </a:xfrm>
        </p:spPr>
        <p:txBody>
          <a:bodyPr>
            <a:normAutofit fontScale="90000"/>
          </a:bodyPr>
          <a:lstStyle/>
          <a:p>
            <a:r>
              <a:rPr lang="en-GB" sz="1867"/>
              <a:t>https://imgs.xkcd.com/comics/impostor_syndrome.png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574947"/>
            <a:ext cx="5184576" cy="6179103"/>
          </a:xfrm>
        </p:spPr>
      </p:pic>
    </p:spTree>
    <p:extLst>
      <p:ext uri="{BB962C8B-B14F-4D97-AF65-F5344CB8AC3E}">
        <p14:creationId xmlns:p14="http://schemas.microsoft.com/office/powerpoint/2010/main" val="457249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FF934-6568-4064-815A-5AEBF4267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/>
              <a:t>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16F6E-9271-4C9E-8B5F-8CCE4F77D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r>
              <a:rPr lang="en-GB" sz="3200"/>
              <a:t>How much? </a:t>
            </a:r>
          </a:p>
          <a:p>
            <a:r>
              <a:rPr lang="en-GB" sz="3200"/>
              <a:t>Respect? </a:t>
            </a:r>
          </a:p>
          <a:p>
            <a:r>
              <a:rPr lang="en-GB" sz="3200"/>
              <a:t>Approachability?</a:t>
            </a:r>
          </a:p>
          <a:p>
            <a:r>
              <a:rPr lang="en-GB" sz="3200"/>
              <a:t>Colleagues?</a:t>
            </a:r>
          </a:p>
          <a:p>
            <a:r>
              <a:rPr lang="en-GB" sz="3200"/>
              <a:t>Dress?</a:t>
            </a:r>
          </a:p>
          <a:p>
            <a:r>
              <a:rPr lang="en-GB" sz="3200"/>
              <a:t>Credentials?</a:t>
            </a:r>
          </a:p>
          <a:p>
            <a:r>
              <a:rPr lang="en-GB" sz="3200">
                <a:hlinkClick r:id="rId3"/>
              </a:rPr>
              <a:t>https://blogs.city.ac.uk/phdteach/</a:t>
            </a:r>
            <a:r>
              <a:rPr lang="en-GB" sz="3200"/>
              <a:t> </a:t>
            </a:r>
          </a:p>
          <a:p>
            <a:endParaRPr lang="en-GB" sz="2000"/>
          </a:p>
        </p:txBody>
      </p:sp>
      <p:pic>
        <p:nvPicPr>
          <p:cNvPr id="5" name="Picture 4" descr="Blazers in hangers">
            <a:extLst>
              <a:ext uri="{FF2B5EF4-FFF2-40B4-BE49-F238E27FC236}">
                <a16:creationId xmlns:a16="http://schemas.microsoft.com/office/drawing/2014/main" id="{A7E103BC-4ED0-493F-B0DB-4F07A77C0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3" r="2749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9A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68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hicken wire close-up">
            <a:extLst>
              <a:ext uri="{FF2B5EF4-FFF2-40B4-BE49-F238E27FC236}">
                <a16:creationId xmlns:a16="http://schemas.microsoft.com/office/drawing/2014/main" id="{22B2A912-E37F-497D-9795-8A7688A4F5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" r="23298" b="139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94" y="1161288"/>
            <a:ext cx="5724906" cy="1124712"/>
          </a:xfrm>
        </p:spPr>
        <p:txBody>
          <a:bodyPr anchor="b">
            <a:normAutofit/>
          </a:bodyPr>
          <a:lstStyle/>
          <a:p>
            <a:r>
              <a:rPr lang="en-GB" sz="3600"/>
              <a:t>The teacher as gatekeeper: hidden curriculums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93" y="2718054"/>
            <a:ext cx="8432439" cy="4014070"/>
          </a:xfrm>
        </p:spPr>
        <p:txBody>
          <a:bodyPr anchor="t">
            <a:normAutofit fontScale="92500" lnSpcReduction="20000"/>
          </a:bodyPr>
          <a:lstStyle/>
          <a:p>
            <a:r>
              <a:rPr lang="en-GB"/>
              <a:t>Information literacy</a:t>
            </a:r>
          </a:p>
          <a:p>
            <a:r>
              <a:rPr lang="en-GB"/>
              <a:t>Academic literacies</a:t>
            </a:r>
          </a:p>
          <a:p>
            <a:r>
              <a:rPr lang="en-GB"/>
              <a:t>Cultural competence</a:t>
            </a:r>
          </a:p>
          <a:p>
            <a:r>
              <a:rPr lang="en-GB"/>
              <a:t>Gender and racial equality</a:t>
            </a:r>
          </a:p>
          <a:p>
            <a:r>
              <a:rPr lang="en-GB"/>
              <a:t>Blame: </a:t>
            </a:r>
          </a:p>
          <a:p>
            <a:pPr lvl="1"/>
            <a:r>
              <a:rPr lang="en-GB" sz="2800"/>
              <a:t>student </a:t>
            </a:r>
          </a:p>
          <a:p>
            <a:pPr lvl="1"/>
            <a:r>
              <a:rPr lang="en-GB" sz="2800"/>
              <a:t>lecturer</a:t>
            </a:r>
          </a:p>
          <a:p>
            <a:pPr lvl="1"/>
            <a:r>
              <a:rPr lang="en-GB" sz="2800"/>
              <a:t>curriculum</a:t>
            </a:r>
          </a:p>
          <a:p>
            <a:r>
              <a:rPr lang="en-GB"/>
              <a:t>Support – </a:t>
            </a:r>
            <a:r>
              <a:rPr lang="en-GB">
                <a:hlinkClick r:id="rId3"/>
              </a:rPr>
              <a:t>learning support</a:t>
            </a:r>
            <a:r>
              <a:rPr lang="en-GB"/>
              <a:t>, </a:t>
            </a:r>
            <a:r>
              <a:rPr lang="en-GB">
                <a:hlinkClick r:id="rId4"/>
              </a:rPr>
              <a:t>counselling</a:t>
            </a:r>
            <a:r>
              <a:rPr lang="en-GB"/>
              <a:t>, </a:t>
            </a:r>
            <a:r>
              <a:rPr lang="en-GB">
                <a:hlinkClick r:id="rId5"/>
              </a:rPr>
              <a:t>LEaD academic team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906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Field of orange tulips">
            <a:extLst>
              <a:ext uri="{FF2B5EF4-FFF2-40B4-BE49-F238E27FC236}">
                <a16:creationId xmlns:a16="http://schemas.microsoft.com/office/drawing/2014/main" id="{07EEB188-F136-4259-B304-07B4E2249E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b="5878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492A1E0-DF4A-4C5A-8D5C-46D1F976663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3526300"/>
          <a:ext cx="10165218" cy="2588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2972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piral shell pattern">
            <a:extLst>
              <a:ext uri="{FF2B5EF4-FFF2-40B4-BE49-F238E27FC236}">
                <a16:creationId xmlns:a16="http://schemas.microsoft.com/office/drawing/2014/main" id="{59533A4E-622E-402E-B84D-96CFC0771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7" t="9091" r="667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5C13C-864F-42A8-AC33-DDAEB6A07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GB" sz="4000"/>
              <a:t>Boundaries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937E9-217A-49E0-8E98-1708DB853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6601207" cy="3207258"/>
          </a:xfrm>
        </p:spPr>
        <p:txBody>
          <a:bodyPr anchor="t">
            <a:normAutofit/>
          </a:bodyPr>
          <a:lstStyle/>
          <a:p>
            <a:r>
              <a:rPr lang="en-GB" sz="3200"/>
              <a:t>Availability</a:t>
            </a:r>
          </a:p>
          <a:p>
            <a:r>
              <a:rPr lang="en-GB" sz="3200"/>
              <a:t>Expertise</a:t>
            </a:r>
          </a:p>
          <a:p>
            <a:r>
              <a:rPr lang="en-GB" sz="3200"/>
              <a:t>Role</a:t>
            </a:r>
          </a:p>
          <a:p>
            <a:pPr marL="0" indent="0">
              <a:buNone/>
            </a:pPr>
            <a:r>
              <a:rPr lang="en-GB" sz="3200">
                <a:hlinkClick r:id="rId3"/>
              </a:rPr>
              <a:t>www.city.ac.uk/study/student-support</a:t>
            </a:r>
            <a:endParaRPr lang="en-GB" sz="3200"/>
          </a:p>
          <a:p>
            <a:pPr marL="0" indent="0">
              <a:buNone/>
            </a:pPr>
            <a:r>
              <a:rPr lang="en-GB" sz="3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57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A322A-FF71-4697-9216-C4CFE67D1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/>
              <a:t>Knowing your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75DFC-8BD3-4059-ACE8-F93AA3D08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GB" sz="3200"/>
              <a:t>What do you know about your students?</a:t>
            </a:r>
          </a:p>
          <a:p>
            <a:r>
              <a:rPr lang="en-GB" sz="3200"/>
              <a:t>How will your identity be constructed in relation to your students?</a:t>
            </a:r>
          </a:p>
          <a:p>
            <a:pPr marL="0" indent="0">
              <a:buNone/>
            </a:pPr>
            <a:endParaRPr lang="en-GB" sz="3200"/>
          </a:p>
          <a:p>
            <a:pPr marL="0" indent="0">
              <a:buNone/>
            </a:pPr>
            <a:r>
              <a:rPr lang="en-GB" sz="3200">
                <a:hlinkClick r:id="rId2"/>
              </a:rPr>
              <a:t>Pollev.com/</a:t>
            </a:r>
            <a:r>
              <a:rPr lang="en-GB" sz="3200" err="1">
                <a:hlinkClick r:id="rId2"/>
              </a:rPr>
              <a:t>LeadJess</a:t>
            </a:r>
            <a:r>
              <a:rPr lang="en-GB" sz="3200">
                <a:hlinkClick r:id="rId2"/>
              </a:rPr>
              <a:t> </a:t>
            </a:r>
            <a:endParaRPr lang="en-GB" sz="3200"/>
          </a:p>
          <a:p>
            <a:pPr marL="0" indent="0">
              <a:buNone/>
            </a:pPr>
            <a:endParaRPr lang="en-GB" sz="2000"/>
          </a:p>
          <a:p>
            <a:endParaRPr lang="en-GB" sz="2000"/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9B91E838-0AA2-43AA-B582-33AE52F518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8" r="474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9D5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510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multi colored wooden stick figures">
            <a:extLst>
              <a:ext uri="{FF2B5EF4-FFF2-40B4-BE49-F238E27FC236}">
                <a16:creationId xmlns:a16="http://schemas.microsoft.com/office/drawing/2014/main" id="{C5A27490-8186-4578-B446-A9D9988A23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042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96D01A-8D2C-4579-AD03-5006DFB30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GB" sz="2800"/>
              <a:t>Today (1/4)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B23EA-4440-409C-A7CC-E81D40F94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5212583" cy="3810372"/>
          </a:xfrm>
        </p:spPr>
        <p:txBody>
          <a:bodyPr anchor="t">
            <a:normAutofit/>
          </a:bodyPr>
          <a:lstStyle/>
          <a:p>
            <a:r>
              <a:rPr lang="en-GB" sz="3200"/>
              <a:t>Components of teaching identities</a:t>
            </a:r>
          </a:p>
          <a:p>
            <a:r>
              <a:rPr lang="en-GB" sz="3200"/>
              <a:t>Our chosen identities</a:t>
            </a:r>
          </a:p>
          <a:p>
            <a:r>
              <a:rPr lang="en-GB" sz="3200"/>
              <a:t>Dealing with pressures</a:t>
            </a:r>
          </a:p>
          <a:p>
            <a:r>
              <a:rPr lang="en-GB" sz="3200"/>
              <a:t>The identities of our students</a:t>
            </a:r>
          </a:p>
        </p:txBody>
      </p:sp>
    </p:spTree>
    <p:extLst>
      <p:ext uri="{BB962C8B-B14F-4D97-AF65-F5344CB8AC3E}">
        <p14:creationId xmlns:p14="http://schemas.microsoft.com/office/powerpoint/2010/main" val="3219698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073B1D-58CE-4F98-A146-BA21A19FA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Intros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D9B26D-3A56-49D6-8516-0B951413A7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779198"/>
              </p:ext>
            </p:extLst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6919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B2913-32BD-4E13-BD86-B24D214A2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 sz="5400"/>
              <a:t>Constructing identities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74A29-DE1C-47B6-8AA1-6DA502BED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GB" sz="3200"/>
              <a:t>Role models – copy or avoid?</a:t>
            </a:r>
          </a:p>
          <a:p>
            <a:r>
              <a:rPr lang="en-GB" sz="3200"/>
              <a:t>Personality – other selves</a:t>
            </a:r>
          </a:p>
          <a:p>
            <a:r>
              <a:rPr lang="en-GB" sz="3200"/>
              <a:t>Relational</a:t>
            </a:r>
          </a:p>
          <a:p>
            <a:r>
              <a:rPr lang="en-GB" sz="3200"/>
              <a:t>Process – changeable, adaptable</a:t>
            </a:r>
          </a:p>
          <a:p>
            <a:endParaRPr lang="en-GB" sz="2000"/>
          </a:p>
        </p:txBody>
      </p:sp>
      <p:pic>
        <p:nvPicPr>
          <p:cNvPr id="5" name="Picture 4" descr="Multi-colored toy blocks">
            <a:extLst>
              <a:ext uri="{FF2B5EF4-FFF2-40B4-BE49-F238E27FC236}">
                <a16:creationId xmlns:a16="http://schemas.microsoft.com/office/drawing/2014/main" id="{F557F215-4AAD-4F3C-A061-D409473B98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8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8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8EF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60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2B2913-32BD-4E13-BD86-B24D214A2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GB" sz="5400"/>
              <a:t>Role models</a:t>
            </a:r>
          </a:p>
        </p:txBody>
      </p:sp>
      <p:pic>
        <p:nvPicPr>
          <p:cNvPr id="5" name="Picture 4" descr="Teacher pointing to whiteboard">
            <a:extLst>
              <a:ext uri="{FF2B5EF4-FFF2-40B4-BE49-F238E27FC236}">
                <a16:creationId xmlns:a16="http://schemas.microsoft.com/office/drawing/2014/main" id="{F557F215-4AAD-4F3C-A061-D409473B98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66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74A29-DE1C-47B6-8AA1-6DA502BED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4417" y="1887166"/>
            <a:ext cx="5439381" cy="4289797"/>
          </a:xfrm>
        </p:spPr>
        <p:txBody>
          <a:bodyPr>
            <a:normAutofit fontScale="92500" lnSpcReduction="10000"/>
          </a:bodyPr>
          <a:lstStyle/>
          <a:p>
            <a:r>
              <a:rPr lang="en-GB" sz="3200"/>
              <a:t>Something positive about your experiences of being taught at university</a:t>
            </a:r>
          </a:p>
          <a:p>
            <a:r>
              <a:rPr lang="en-GB" sz="3200"/>
              <a:t>Something that could be improved about your experiences of being taught at university</a:t>
            </a:r>
          </a:p>
          <a:p>
            <a:endParaRPr lang="en-GB" sz="3200"/>
          </a:p>
          <a:p>
            <a:endParaRPr lang="en-GB" sz="2000"/>
          </a:p>
          <a:p>
            <a:pPr marL="0" indent="0">
              <a:buNone/>
            </a:pPr>
            <a:r>
              <a:rPr lang="en-GB" sz="4300">
                <a:hlinkClick r:id="rId3"/>
              </a:rPr>
              <a:t>Pollev.com/</a:t>
            </a:r>
            <a:r>
              <a:rPr lang="en-GB" sz="4300" err="1">
                <a:hlinkClick r:id="rId3"/>
              </a:rPr>
              <a:t>LeadJess</a:t>
            </a:r>
            <a:r>
              <a:rPr lang="en-GB" sz="4300">
                <a:hlinkClick r:id="rId3"/>
              </a:rPr>
              <a:t> </a:t>
            </a:r>
            <a:endParaRPr lang="en-GB" sz="4300"/>
          </a:p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646315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795310" cy="1286160"/>
          </a:xfrm>
        </p:spPr>
        <p:txBody>
          <a:bodyPr anchor="b">
            <a:normAutofit fontScale="90000"/>
          </a:bodyPr>
          <a:lstStyle/>
          <a:p>
            <a:r>
              <a:rPr lang="en-GB"/>
              <a:t>The teacher as part of HE in the 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4146958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3100"/>
              <a:t>Contact hours – 16-30% - independent learning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3100"/>
              <a:t>Critical thinking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3100"/>
              <a:t>Blended learning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3100"/>
              <a:t>Learning outcomes – assessment alignment – transparency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3100"/>
              <a:t>Modules/ credits – UG (120), PGT (180)</a:t>
            </a:r>
          </a:p>
          <a:p>
            <a:pPr marL="0" indent="0">
              <a:buNone/>
            </a:pPr>
            <a:endParaRPr lang="en-GB" sz="2000"/>
          </a:p>
        </p:txBody>
      </p:sp>
      <p:pic>
        <p:nvPicPr>
          <p:cNvPr id="5" name="Picture 4" descr="Colorful adhesive taps and pen on open notebook">
            <a:extLst>
              <a:ext uri="{FF2B5EF4-FFF2-40B4-BE49-F238E27FC236}">
                <a16:creationId xmlns:a16="http://schemas.microsoft.com/office/drawing/2014/main" id="{B63F156C-6910-421F-A2FB-E5E4FA3DDD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" r="54477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18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91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4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B08B297-C886-48DA-977A-649609EB8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84"/>
          <a:stretch/>
        </p:blipFill>
        <p:spPr>
          <a:xfrm>
            <a:off x="778213" y="0"/>
            <a:ext cx="883595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C4E506-F59E-4C00-8FDD-02EC1442F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4579" y="311286"/>
            <a:ext cx="4288378" cy="661480"/>
          </a:xfrm>
          <a:solidFill>
            <a:schemeClr val="bg1"/>
          </a:solidFill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>
                <a:solidFill>
                  <a:schemeClr val="bg1"/>
                </a:solidFill>
                <a:hlinkClick r:id="rId3"/>
              </a:rPr>
              <a:t>padlet.com/eteachp/pic</a:t>
            </a:r>
            <a:r>
              <a:rPr lang="en-US" sz="3600" b="1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59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GB"/>
              <a:t>What kind of teacher would you like to be?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GB" sz="2600"/>
              <a:t>Discuss the picture(s) you chose with the rest of your group (1 min each)</a:t>
            </a:r>
          </a:p>
          <a:p>
            <a:r>
              <a:rPr lang="en-GB" sz="2600"/>
              <a:t>Choose a picture to represent a shared desired identity for the whole group, or draw/ find your own. Be prepared to share your screen with the rest of the group after this activity (5 mins)</a:t>
            </a:r>
          </a:p>
          <a:p>
            <a:r>
              <a:rPr lang="en-GB" sz="2600"/>
              <a:t>What might the barriers be to becoming this kind of teacher? How might they be overcome? (if time)</a:t>
            </a:r>
          </a:p>
          <a:p>
            <a:endParaRPr lang="en-GB" sz="2600"/>
          </a:p>
        </p:txBody>
      </p:sp>
      <p:pic>
        <p:nvPicPr>
          <p:cNvPr id="10" name="Picture 9" descr="Flamingoes against a black background">
            <a:extLst>
              <a:ext uri="{FF2B5EF4-FFF2-40B4-BE49-F238E27FC236}">
                <a16:creationId xmlns:a16="http://schemas.microsoft.com/office/drawing/2014/main" id="{D66C0753-7724-4F4E-9EAA-763B851326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3" r="23196" b="-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31" name="Arc 3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248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Managing multiple identities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en-GB" sz="2400"/>
              <a:t>Do you feel like a researcher, a student or a member of staff?</a:t>
            </a:r>
          </a:p>
          <a:p>
            <a:r>
              <a:rPr lang="en-GB" sz="2400"/>
              <a:t>What are the advantages or disadvantages of each?</a:t>
            </a:r>
          </a:p>
          <a:p>
            <a:pPr marL="0" indent="0">
              <a:buNone/>
            </a:pPr>
            <a:r>
              <a:rPr lang="en-GB" sz="2400">
                <a:hlinkClick r:id="rId3"/>
              </a:rPr>
              <a:t>Pollev.com/LeadJess </a:t>
            </a:r>
            <a:endParaRPr lang="en-GB" sz="2400"/>
          </a:p>
          <a:p>
            <a:endParaRPr lang="en-GB" sz="2400"/>
          </a:p>
        </p:txBody>
      </p:sp>
      <p:pic>
        <p:nvPicPr>
          <p:cNvPr id="4" name="Picture 4" descr="Shape&#10;&#10;Description automatically generated">
            <a:extLst>
              <a:ext uri="{FF2B5EF4-FFF2-40B4-BE49-F238E27FC236}">
                <a16:creationId xmlns:a16="http://schemas.microsoft.com/office/drawing/2014/main" id="{54A5AFC1-0B06-4732-B450-7D10218E3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3050" y="2383404"/>
            <a:ext cx="6257925" cy="432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52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Establishing a Teaching Persona 1: teaching identities </vt:lpstr>
      <vt:lpstr>Today (1/4)</vt:lpstr>
      <vt:lpstr>Intros</vt:lpstr>
      <vt:lpstr>Constructing identities</vt:lpstr>
      <vt:lpstr>Role models</vt:lpstr>
      <vt:lpstr>The teacher as part of HE in the UK</vt:lpstr>
      <vt:lpstr>padlet.com/eteachp/pic </vt:lpstr>
      <vt:lpstr>What kind of teacher would you like to be?</vt:lpstr>
      <vt:lpstr>Managing multiple identities</vt:lpstr>
      <vt:lpstr>https://imgs.xkcd.com/comics/impostor_syndrome.png</vt:lpstr>
      <vt:lpstr>Authority</vt:lpstr>
      <vt:lpstr>The teacher as gatekeeper: hidden curriculums</vt:lpstr>
      <vt:lpstr>PowerPoint Presentation</vt:lpstr>
      <vt:lpstr>Boundaries</vt:lpstr>
      <vt:lpstr>Knowing your students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Establishing a Teaching Persona 1: teaching identities </dc:title>
  <dc:creator>Hancock, Jessica</dc:creator>
  <cp:revision>1</cp:revision>
  <dcterms:created xsi:type="dcterms:W3CDTF">2021-01-20T20:23:57Z</dcterms:created>
  <dcterms:modified xsi:type="dcterms:W3CDTF">2021-04-20T11:16:59Z</dcterms:modified>
</cp:coreProperties>
</file>