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9" r:id="rId4"/>
    <p:sldId id="369" r:id="rId5"/>
    <p:sldId id="340" r:id="rId6"/>
    <p:sldId id="344" r:id="rId7"/>
    <p:sldId id="341" r:id="rId8"/>
    <p:sldId id="380" r:id="rId9"/>
    <p:sldId id="342" r:id="rId10"/>
    <p:sldId id="381" r:id="rId11"/>
    <p:sldId id="343" r:id="rId12"/>
    <p:sldId id="382" r:id="rId13"/>
    <p:sldId id="383" r:id="rId14"/>
    <p:sldId id="384" r:id="rId15"/>
    <p:sldId id="385" r:id="rId16"/>
    <p:sldId id="374" r:id="rId17"/>
    <p:sldId id="370" r:id="rId18"/>
    <p:sldId id="364" r:id="rId19"/>
    <p:sldId id="386" r:id="rId20"/>
    <p:sldId id="375" r:id="rId21"/>
    <p:sldId id="3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B4D12-5ED5-466D-A541-D88F99F90093}" v="3" dt="2021-05-27T08:28:54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cker, Jane" userId="S::jane.secker@city.ac.uk::8233c045-4558-4f03-9514-a7f857c6af27" providerId="AD" clId="Web-{DC8C9F94-2BB7-8DAD-B678-1FD825840D6A}"/>
    <pc:docChg chg="addSld modSld">
      <pc:chgData name="Secker, Jane" userId="S::jane.secker@city.ac.uk::8233c045-4558-4f03-9514-a7f857c6af27" providerId="AD" clId="Web-{DC8C9F94-2BB7-8DAD-B678-1FD825840D6A}" dt="2021-03-16T11:53:23.685" v="72" actId="20577"/>
      <pc:docMkLst>
        <pc:docMk/>
      </pc:docMkLst>
      <pc:sldChg chg="addSp delSp modSp new mod setBg">
        <pc:chgData name="Secker, Jane" userId="S::jane.secker@city.ac.uk::8233c045-4558-4f03-9514-a7f857c6af27" providerId="AD" clId="Web-{DC8C9F94-2BB7-8DAD-B678-1FD825840D6A}" dt="2021-03-16T10:26:34.777" v="27"/>
        <pc:sldMkLst>
          <pc:docMk/>
          <pc:sldMk cId="3143285818" sldId="383"/>
        </pc:sldMkLst>
        <pc:spChg chg="mod ord">
          <ac:chgData name="Secker, Jane" userId="S::jane.secker@city.ac.uk::8233c045-4558-4f03-9514-a7f857c6af27" providerId="AD" clId="Web-{DC8C9F94-2BB7-8DAD-B678-1FD825840D6A}" dt="2021-03-16T10:26:34.777" v="27"/>
          <ac:spMkLst>
            <pc:docMk/>
            <pc:sldMk cId="3143285818" sldId="383"/>
            <ac:spMk id="2" creationId="{ADC626B8-8B1A-42CF-9DDA-09A84AAFB4A6}"/>
          </ac:spMkLst>
        </pc:spChg>
        <pc:spChg chg="del">
          <ac:chgData name="Secker, Jane" userId="S::jane.secker@city.ac.uk::8233c045-4558-4f03-9514-a7f857c6af27" providerId="AD" clId="Web-{DC8C9F94-2BB7-8DAD-B678-1FD825840D6A}" dt="2021-03-16T10:26:16.057" v="23"/>
          <ac:spMkLst>
            <pc:docMk/>
            <pc:sldMk cId="3143285818" sldId="383"/>
            <ac:spMk id="3" creationId="{0216C630-1B84-48E2-B4E3-6C71004A5B77}"/>
          </ac:spMkLst>
        </pc:spChg>
        <pc:spChg chg="add">
          <ac:chgData name="Secker, Jane" userId="S::jane.secker@city.ac.uk::8233c045-4558-4f03-9514-a7f857c6af27" providerId="AD" clId="Web-{DC8C9F94-2BB7-8DAD-B678-1FD825840D6A}" dt="2021-03-16T10:26:34.777" v="27"/>
          <ac:spMkLst>
            <pc:docMk/>
            <pc:sldMk cId="3143285818" sldId="383"/>
            <ac:spMk id="9" creationId="{B9951BD9-0868-4CDB-ACD6-9C4209B5E412}"/>
          </ac:spMkLst>
        </pc:spChg>
        <pc:picChg chg="add mod">
          <ac:chgData name="Secker, Jane" userId="S::jane.secker@city.ac.uk::8233c045-4558-4f03-9514-a7f857c6af27" providerId="AD" clId="Web-{DC8C9F94-2BB7-8DAD-B678-1FD825840D6A}" dt="2021-03-16T10:26:34.777" v="27"/>
          <ac:picMkLst>
            <pc:docMk/>
            <pc:sldMk cId="3143285818" sldId="383"/>
            <ac:picMk id="4" creationId="{768FC315-834C-48E0-8B44-2E34203FB4A0}"/>
          </ac:picMkLst>
        </pc:picChg>
      </pc:sldChg>
      <pc:sldChg chg="addSp delSp modSp new mod setBg">
        <pc:chgData name="Secker, Jane" userId="S::jane.secker@city.ac.uk::8233c045-4558-4f03-9514-a7f857c6af27" providerId="AD" clId="Web-{DC8C9F94-2BB7-8DAD-B678-1FD825840D6A}" dt="2021-03-16T11:49:43.406" v="48" actId="1076"/>
        <pc:sldMkLst>
          <pc:docMk/>
          <pc:sldMk cId="2101712627" sldId="384"/>
        </pc:sldMkLst>
        <pc:spChg chg="mod">
          <ac:chgData name="Secker, Jane" userId="S::jane.secker@city.ac.uk::8233c045-4558-4f03-9514-a7f857c6af27" providerId="AD" clId="Web-{DC8C9F94-2BB7-8DAD-B678-1FD825840D6A}" dt="2021-03-16T11:49:01.873" v="38" actId="20577"/>
          <ac:spMkLst>
            <pc:docMk/>
            <pc:sldMk cId="2101712627" sldId="384"/>
            <ac:spMk id="2" creationId="{DA2382DF-4F59-4D40-AAFE-1A1FB09E4CBC}"/>
          </ac:spMkLst>
        </pc:spChg>
        <pc:spChg chg="del">
          <ac:chgData name="Secker, Jane" userId="S::jane.secker@city.ac.uk::8233c045-4558-4f03-9514-a7f857c6af27" providerId="AD" clId="Web-{DC8C9F94-2BB7-8DAD-B678-1FD825840D6A}" dt="2021-03-16T11:48:07.854" v="29"/>
          <ac:spMkLst>
            <pc:docMk/>
            <pc:sldMk cId="2101712627" sldId="384"/>
            <ac:spMk id="3" creationId="{06DCBF55-9378-4A9A-8562-09D6BFF7039D}"/>
          </ac:spMkLst>
        </pc:spChg>
        <pc:spChg chg="add mod">
          <ac:chgData name="Secker, Jane" userId="S::jane.secker@city.ac.uk::8233c045-4558-4f03-9514-a7f857c6af27" providerId="AD" clId="Web-{DC8C9F94-2BB7-8DAD-B678-1FD825840D6A}" dt="2021-03-16T11:49:43.406" v="48" actId="1076"/>
          <ac:spMkLst>
            <pc:docMk/>
            <pc:sldMk cId="2101712627" sldId="384"/>
            <ac:spMk id="7" creationId="{4BC79CFD-50B8-4F40-B3D3-6835EBC3B1E1}"/>
          </ac:spMkLst>
        </pc:spChg>
        <pc:picChg chg="add mod ord">
          <ac:chgData name="Secker, Jane" userId="S::jane.secker@city.ac.uk::8233c045-4558-4f03-9514-a7f857c6af27" providerId="AD" clId="Web-{DC8C9F94-2BB7-8DAD-B678-1FD825840D6A}" dt="2021-03-16T11:48:53.279" v="32"/>
          <ac:picMkLst>
            <pc:docMk/>
            <pc:sldMk cId="2101712627" sldId="384"/>
            <ac:picMk id="4" creationId="{36A25B10-8E6F-49E4-A4B9-374368B9DF4B}"/>
          </ac:picMkLst>
        </pc:picChg>
        <pc:picChg chg="add mod">
          <ac:chgData name="Secker, Jane" userId="S::jane.secker@city.ac.uk::8233c045-4558-4f03-9514-a7f857c6af27" providerId="AD" clId="Web-{DC8C9F94-2BB7-8DAD-B678-1FD825840D6A}" dt="2021-03-16T11:48:53.279" v="32"/>
          <ac:picMkLst>
            <pc:docMk/>
            <pc:sldMk cId="2101712627" sldId="384"/>
            <ac:picMk id="5" creationId="{F33F4ED9-9ACD-4C09-9C7A-2F05FDB0D5BA}"/>
          </ac:picMkLst>
        </pc:picChg>
        <pc:picChg chg="add mod">
          <ac:chgData name="Secker, Jane" userId="S::jane.secker@city.ac.uk::8233c045-4558-4f03-9514-a7f857c6af27" providerId="AD" clId="Web-{DC8C9F94-2BB7-8DAD-B678-1FD825840D6A}" dt="2021-03-16T11:48:53.279" v="32"/>
          <ac:picMkLst>
            <pc:docMk/>
            <pc:sldMk cId="2101712627" sldId="384"/>
            <ac:picMk id="6" creationId="{4B670725-1B5D-48C6-A164-B1E436E97B22}"/>
          </ac:picMkLst>
        </pc:picChg>
        <pc:cxnChg chg="add">
          <ac:chgData name="Secker, Jane" userId="S::jane.secker@city.ac.uk::8233c045-4558-4f03-9514-a7f857c6af27" providerId="AD" clId="Web-{DC8C9F94-2BB7-8DAD-B678-1FD825840D6A}" dt="2021-03-16T11:48:53.279" v="32"/>
          <ac:cxnSpMkLst>
            <pc:docMk/>
            <pc:sldMk cId="2101712627" sldId="384"/>
            <ac:cxnSpMk id="11" creationId="{60188E89-AF78-40F6-B787-E9BD9C625686}"/>
          </ac:cxnSpMkLst>
        </pc:cxnChg>
      </pc:sldChg>
      <pc:sldChg chg="addSp delSp modSp new mod setBg">
        <pc:chgData name="Secker, Jane" userId="S::jane.secker@city.ac.uk::8233c045-4558-4f03-9514-a7f857c6af27" providerId="AD" clId="Web-{DC8C9F94-2BB7-8DAD-B678-1FD825840D6A}" dt="2021-03-16T11:53:23.685" v="72" actId="20577"/>
        <pc:sldMkLst>
          <pc:docMk/>
          <pc:sldMk cId="152415470" sldId="385"/>
        </pc:sldMkLst>
        <pc:spChg chg="mod">
          <ac:chgData name="Secker, Jane" userId="S::jane.secker@city.ac.uk::8233c045-4558-4f03-9514-a7f857c6af27" providerId="AD" clId="Web-{DC8C9F94-2BB7-8DAD-B678-1FD825840D6A}" dt="2021-03-16T11:53:01.089" v="65" actId="20577"/>
          <ac:spMkLst>
            <pc:docMk/>
            <pc:sldMk cId="152415470" sldId="385"/>
            <ac:spMk id="2" creationId="{E86AA5D0-3D8B-4005-B001-9EEA78BA396D}"/>
          </ac:spMkLst>
        </pc:spChg>
        <pc:spChg chg="del">
          <ac:chgData name="Secker, Jane" userId="S::jane.secker@city.ac.uk::8233c045-4558-4f03-9514-a7f857c6af27" providerId="AD" clId="Web-{DC8C9F94-2BB7-8DAD-B678-1FD825840D6A}" dt="2021-03-16T11:50:26.940" v="50"/>
          <ac:spMkLst>
            <pc:docMk/>
            <pc:sldMk cId="152415470" sldId="385"/>
            <ac:spMk id="3" creationId="{D369CF31-88A8-4DFA-8C10-19EDFB989A41}"/>
          </ac:spMkLst>
        </pc:spChg>
        <pc:spChg chg="add mod">
          <ac:chgData name="Secker, Jane" userId="S::jane.secker@city.ac.uk::8233c045-4558-4f03-9514-a7f857c6af27" providerId="AD" clId="Web-{DC8C9F94-2BB7-8DAD-B678-1FD825840D6A}" dt="2021-03-16T11:53:23.685" v="72" actId="20577"/>
          <ac:spMkLst>
            <pc:docMk/>
            <pc:sldMk cId="152415470" sldId="385"/>
            <ac:spMk id="7" creationId="{D6B0CA51-CD5B-4AE9-975C-DB553C4001FD}"/>
          </ac:spMkLst>
        </pc:spChg>
        <pc:spChg chg="add">
          <ac:chgData name="Secker, Jane" userId="S::jane.secker@city.ac.uk::8233c045-4558-4f03-9514-a7f857c6af27" providerId="AD" clId="Web-{DC8C9F94-2BB7-8DAD-B678-1FD825840D6A}" dt="2021-03-16T11:52:52.214" v="56"/>
          <ac:spMkLst>
            <pc:docMk/>
            <pc:sldMk cId="152415470" sldId="385"/>
            <ac:spMk id="11" creationId="{FF638861-22F4-42BD-AB54-580F4FFF9F5F}"/>
          </ac:spMkLst>
        </pc:spChg>
        <pc:spChg chg="add">
          <ac:chgData name="Secker, Jane" userId="S::jane.secker@city.ac.uk::8233c045-4558-4f03-9514-a7f857c6af27" providerId="AD" clId="Web-{DC8C9F94-2BB7-8DAD-B678-1FD825840D6A}" dt="2021-03-16T11:52:52.214" v="56"/>
          <ac:spMkLst>
            <pc:docMk/>
            <pc:sldMk cId="152415470" sldId="385"/>
            <ac:spMk id="13" creationId="{6CACE173-0A3A-4306-B76C-60A0714C31C3}"/>
          </ac:spMkLst>
        </pc:spChg>
        <pc:picChg chg="add mod ord">
          <ac:chgData name="Secker, Jane" userId="S::jane.secker@city.ac.uk::8233c045-4558-4f03-9514-a7f857c6af27" providerId="AD" clId="Web-{DC8C9F94-2BB7-8DAD-B678-1FD825840D6A}" dt="2021-03-16T11:52:52.214" v="56"/>
          <ac:picMkLst>
            <pc:docMk/>
            <pc:sldMk cId="152415470" sldId="385"/>
            <ac:picMk id="4" creationId="{5DE8F31A-7645-4007-A198-0E522CDEB7B6}"/>
          </ac:picMkLst>
        </pc:picChg>
        <pc:picChg chg="add mod ord">
          <ac:chgData name="Secker, Jane" userId="S::jane.secker@city.ac.uk::8233c045-4558-4f03-9514-a7f857c6af27" providerId="AD" clId="Web-{DC8C9F94-2BB7-8DAD-B678-1FD825840D6A}" dt="2021-03-16T11:52:52.214" v="56"/>
          <ac:picMkLst>
            <pc:docMk/>
            <pc:sldMk cId="152415470" sldId="385"/>
            <ac:picMk id="5" creationId="{3CF177BB-074C-4296-A15A-6717848F3010}"/>
          </ac:picMkLst>
        </pc:picChg>
        <pc:picChg chg="add mod">
          <ac:chgData name="Secker, Jane" userId="S::jane.secker@city.ac.uk::8233c045-4558-4f03-9514-a7f857c6af27" providerId="AD" clId="Web-{DC8C9F94-2BB7-8DAD-B678-1FD825840D6A}" dt="2021-03-16T11:52:52.214" v="56"/>
          <ac:picMkLst>
            <pc:docMk/>
            <pc:sldMk cId="152415470" sldId="385"/>
            <ac:picMk id="6" creationId="{9097EF5B-7096-4AEC-867E-380FFC5203AB}"/>
          </ac:picMkLst>
        </pc:picChg>
      </pc:sldChg>
    </pc:docChg>
  </pc:docChgLst>
  <pc:docChgLst>
    <pc:chgData name="Hancock, Jessica" userId="S::jessica.hancock@city.ac.uk::9c911293-bd37-41f3-9af2-ce42fa2ec464" providerId="AD" clId="Web-{EB7F02D7-F004-DF12-F9CA-0BA8E0989EB5}"/>
    <pc:docChg chg="modSld">
      <pc:chgData name="Hancock, Jessica" userId="S::jessica.hancock@city.ac.uk::9c911293-bd37-41f3-9af2-ce42fa2ec464" providerId="AD" clId="Web-{EB7F02D7-F004-DF12-F9CA-0BA8E0989EB5}" dt="2021-03-17T20:05:57.327" v="46" actId="20577"/>
      <pc:docMkLst>
        <pc:docMk/>
      </pc:docMkLst>
      <pc:sldChg chg="modSp">
        <pc:chgData name="Hancock, Jessica" userId="S::jessica.hancock@city.ac.uk::9c911293-bd37-41f3-9af2-ce42fa2ec464" providerId="AD" clId="Web-{EB7F02D7-F004-DF12-F9CA-0BA8E0989EB5}" dt="2021-03-17T20:04:24.806" v="42" actId="20577"/>
        <pc:sldMkLst>
          <pc:docMk/>
          <pc:sldMk cId="1587643766" sldId="256"/>
        </pc:sldMkLst>
        <pc:spChg chg="mod">
          <ac:chgData name="Hancock, Jessica" userId="S::jessica.hancock@city.ac.uk::9c911293-bd37-41f3-9af2-ce42fa2ec464" providerId="AD" clId="Web-{EB7F02D7-F004-DF12-F9CA-0BA8E0989EB5}" dt="2021-03-17T20:04:24.806" v="42" actId="20577"/>
          <ac:spMkLst>
            <pc:docMk/>
            <pc:sldMk cId="1587643766" sldId="256"/>
            <ac:spMk id="3" creationId="{1E3F866A-CCBD-4AAD-802A-2A3491A33A07}"/>
          </ac:spMkLst>
        </pc:spChg>
      </pc:sldChg>
      <pc:sldChg chg="modSp">
        <pc:chgData name="Hancock, Jessica" userId="S::jessica.hancock@city.ac.uk::9c911293-bd37-41f3-9af2-ce42fa2ec464" providerId="AD" clId="Web-{EB7F02D7-F004-DF12-F9CA-0BA8E0989EB5}" dt="2021-03-17T20:01:53.327" v="2" actId="20577"/>
        <pc:sldMkLst>
          <pc:docMk/>
          <pc:sldMk cId="4275986119" sldId="340"/>
        </pc:sldMkLst>
        <pc:spChg chg="mod">
          <ac:chgData name="Hancock, Jessica" userId="S::jessica.hancock@city.ac.uk::9c911293-bd37-41f3-9af2-ce42fa2ec464" providerId="AD" clId="Web-{EB7F02D7-F004-DF12-F9CA-0BA8E0989EB5}" dt="2021-03-17T20:01:53.327" v="2" actId="20577"/>
          <ac:spMkLst>
            <pc:docMk/>
            <pc:sldMk cId="4275986119" sldId="340"/>
            <ac:spMk id="3" creationId="{00000000-0000-0000-0000-000000000000}"/>
          </ac:spMkLst>
        </pc:spChg>
      </pc:sldChg>
      <pc:sldChg chg="modSp">
        <pc:chgData name="Hancock, Jessica" userId="S::jessica.hancock@city.ac.uk::9c911293-bd37-41f3-9af2-ce42fa2ec464" providerId="AD" clId="Web-{EB7F02D7-F004-DF12-F9CA-0BA8E0989EB5}" dt="2021-03-17T20:05:57.327" v="46" actId="20577"/>
        <pc:sldMkLst>
          <pc:docMk/>
          <pc:sldMk cId="4186829898" sldId="341"/>
        </pc:sldMkLst>
        <pc:spChg chg="mod">
          <ac:chgData name="Hancock, Jessica" userId="S::jessica.hancock@city.ac.uk::9c911293-bd37-41f3-9af2-ce42fa2ec464" providerId="AD" clId="Web-{EB7F02D7-F004-DF12-F9CA-0BA8E0989EB5}" dt="2021-03-17T20:05:57.327" v="46" actId="20577"/>
          <ac:spMkLst>
            <pc:docMk/>
            <pc:sldMk cId="4186829898" sldId="341"/>
            <ac:spMk id="3" creationId="{00000000-0000-0000-0000-000000000000}"/>
          </ac:spMkLst>
        </pc:spChg>
      </pc:sldChg>
    </pc:docChg>
  </pc:docChgLst>
  <pc:docChgLst>
    <pc:chgData name="Hancock, Jessica" userId="9c911293-bd37-41f3-9af2-ce42fa2ec464" providerId="ADAL" clId="{61030962-7E4A-4587-BF1B-E342C2BCF219}"/>
    <pc:docChg chg="undo custSel mod addSld delSld modSld sldOrd">
      <pc:chgData name="Hancock, Jessica" userId="9c911293-bd37-41f3-9af2-ce42fa2ec464" providerId="ADAL" clId="{61030962-7E4A-4587-BF1B-E342C2BCF219}" dt="2021-01-21T15:24:01.829" v="1740" actId="20577"/>
      <pc:docMkLst>
        <pc:docMk/>
      </pc:docMkLst>
      <pc:sldChg chg="modSp mod">
        <pc:chgData name="Hancock, Jessica" userId="9c911293-bd37-41f3-9af2-ce42fa2ec464" providerId="ADAL" clId="{61030962-7E4A-4587-BF1B-E342C2BCF219}" dt="2021-01-21T15:16:47.578" v="1720" actId="14100"/>
        <pc:sldMkLst>
          <pc:docMk/>
          <pc:sldMk cId="1587643766" sldId="256"/>
        </pc:sldMkLst>
        <pc:spChg chg="mod">
          <ac:chgData name="Hancock, Jessica" userId="9c911293-bd37-41f3-9af2-ce42fa2ec464" providerId="ADAL" clId="{61030962-7E4A-4587-BF1B-E342C2BCF219}" dt="2021-01-21T15:16:47.578" v="1720" actId="14100"/>
          <ac:spMkLst>
            <pc:docMk/>
            <pc:sldMk cId="1587643766" sldId="256"/>
            <ac:spMk id="2" creationId="{67C448AA-7847-4A5D-A8BE-78496BE981A9}"/>
          </ac:spMkLst>
        </pc:spChg>
      </pc:sldChg>
      <pc:sldChg chg="modSp mod">
        <pc:chgData name="Hancock, Jessica" userId="9c911293-bd37-41f3-9af2-ce42fa2ec464" providerId="ADAL" clId="{61030962-7E4A-4587-BF1B-E342C2BCF219}" dt="2021-01-21T15:24:01.829" v="1740" actId="20577"/>
        <pc:sldMkLst>
          <pc:docMk/>
          <pc:sldMk cId="3219698360" sldId="257"/>
        </pc:sldMkLst>
        <pc:spChg chg="mod">
          <ac:chgData name="Hancock, Jessica" userId="9c911293-bd37-41f3-9af2-ce42fa2ec464" providerId="ADAL" clId="{61030962-7E4A-4587-BF1B-E342C2BCF219}" dt="2021-01-21T15:24:01.829" v="1740" actId="20577"/>
          <ac:spMkLst>
            <pc:docMk/>
            <pc:sldMk cId="3219698360" sldId="257"/>
            <ac:spMk id="3" creationId="{434B23EA-4440-409C-A7CC-E81D40F94097}"/>
          </ac:spMkLst>
        </pc:spChg>
      </pc:sldChg>
      <pc:sldChg chg="modSp mod ord">
        <pc:chgData name="Hancock, Jessica" userId="9c911293-bd37-41f3-9af2-ce42fa2ec464" providerId="ADAL" clId="{61030962-7E4A-4587-BF1B-E342C2BCF219}" dt="2021-01-21T12:50:23.881" v="417" actId="14100"/>
        <pc:sldMkLst>
          <pc:docMk/>
          <pc:sldMk cId="3646315876" sldId="259"/>
        </pc:sldMkLst>
        <pc:spChg chg="mod">
          <ac:chgData name="Hancock, Jessica" userId="9c911293-bd37-41f3-9af2-ce42fa2ec464" providerId="ADAL" clId="{61030962-7E4A-4587-BF1B-E342C2BCF219}" dt="2021-01-21T12:50:23.881" v="417" actId="14100"/>
          <ac:spMkLst>
            <pc:docMk/>
            <pc:sldMk cId="3646315876" sldId="259"/>
            <ac:spMk id="2" creationId="{5F2B2913-32BD-4E13-BD86-B24D214A2463}"/>
          </ac:spMkLst>
        </pc:spChg>
        <pc:spChg chg="mod">
          <ac:chgData name="Hancock, Jessica" userId="9c911293-bd37-41f3-9af2-ce42fa2ec464" providerId="ADAL" clId="{61030962-7E4A-4587-BF1B-E342C2BCF219}" dt="2021-01-21T12:50:16.302" v="416" actId="20577"/>
          <ac:spMkLst>
            <pc:docMk/>
            <pc:sldMk cId="3646315876" sldId="259"/>
            <ac:spMk id="3" creationId="{A8674A29-DE1C-47B6-8AA1-6DA502BED52A}"/>
          </ac:spMkLst>
        </pc:spChg>
      </pc:sldChg>
      <pc:sldChg chg="del">
        <pc:chgData name="Hancock, Jessica" userId="9c911293-bd37-41f3-9af2-ce42fa2ec464" providerId="ADAL" clId="{61030962-7E4A-4587-BF1B-E342C2BCF219}" dt="2021-01-21T14:34:15.268" v="1405" actId="47"/>
        <pc:sldMkLst>
          <pc:docMk/>
          <pc:sldMk cId="3003495039" sldId="333"/>
        </pc:sldMkLst>
      </pc:sldChg>
      <pc:sldChg chg="addSp delSp modSp mod setBg">
        <pc:chgData name="Hancock, Jessica" userId="9c911293-bd37-41f3-9af2-ce42fa2ec464" providerId="ADAL" clId="{61030962-7E4A-4587-BF1B-E342C2BCF219}" dt="2021-01-21T14:49:19.391" v="1489" actId="403"/>
        <pc:sldMkLst>
          <pc:docMk/>
          <pc:sldMk cId="4275986119" sldId="340"/>
        </pc:sldMkLst>
        <pc:spChg chg="mod">
          <ac:chgData name="Hancock, Jessica" userId="9c911293-bd37-41f3-9af2-ce42fa2ec464" providerId="ADAL" clId="{61030962-7E4A-4587-BF1B-E342C2BCF219}" dt="2021-01-21T14:49:19.391" v="1489" actId="403"/>
          <ac:spMkLst>
            <pc:docMk/>
            <pc:sldMk cId="4275986119" sldId="340"/>
            <ac:spMk id="2" creationId="{00000000-0000-0000-0000-000000000000}"/>
          </ac:spMkLst>
        </pc:spChg>
        <pc:spChg chg="mod ord">
          <ac:chgData name="Hancock, Jessica" userId="9c911293-bd37-41f3-9af2-ce42fa2ec464" providerId="ADAL" clId="{61030962-7E4A-4587-BF1B-E342C2BCF219}" dt="2021-01-21T14:49:11.083" v="1480" actId="404"/>
          <ac:spMkLst>
            <pc:docMk/>
            <pc:sldMk cId="4275986119" sldId="340"/>
            <ac:spMk id="3" creationId="{00000000-0000-0000-0000-000000000000}"/>
          </ac:spMkLst>
        </pc:spChg>
        <pc:spChg chg="add del">
          <ac:chgData name="Hancock, Jessica" userId="9c911293-bd37-41f3-9af2-ce42fa2ec464" providerId="ADAL" clId="{61030962-7E4A-4587-BF1B-E342C2BCF219}" dt="2021-01-21T14:48:45.115" v="1468" actId="26606"/>
          <ac:spMkLst>
            <pc:docMk/>
            <pc:sldMk cId="4275986119" sldId="340"/>
            <ac:spMk id="15" creationId="{F13C74B1-5B17-4795-BED0-7140497B445A}"/>
          </ac:spMkLst>
        </pc:spChg>
        <pc:spChg chg="add del">
          <ac:chgData name="Hancock, Jessica" userId="9c911293-bd37-41f3-9af2-ce42fa2ec464" providerId="ADAL" clId="{61030962-7E4A-4587-BF1B-E342C2BCF219}" dt="2021-01-21T14:48:45.115" v="1468" actId="26606"/>
          <ac:spMkLst>
            <pc:docMk/>
            <pc:sldMk cId="4275986119" sldId="340"/>
            <ac:spMk id="17" creationId="{D4974D33-8DC5-464E-8C6D-BE58F0669C17}"/>
          </ac:spMkLst>
        </pc:spChg>
        <pc:picChg chg="del">
          <ac:chgData name="Hancock, Jessica" userId="9c911293-bd37-41f3-9af2-ce42fa2ec464" providerId="ADAL" clId="{61030962-7E4A-4587-BF1B-E342C2BCF219}" dt="2021-01-21T12:50:45.245" v="418" actId="478"/>
          <ac:picMkLst>
            <pc:docMk/>
            <pc:sldMk cId="4275986119" sldId="340"/>
            <ac:picMk id="4" creationId="{00000000-0000-0000-0000-000000000000}"/>
          </ac:picMkLst>
        </pc:picChg>
        <pc:picChg chg="add del mod">
          <ac:chgData name="Hancock, Jessica" userId="9c911293-bd37-41f3-9af2-ce42fa2ec464" providerId="ADAL" clId="{61030962-7E4A-4587-BF1B-E342C2BCF219}" dt="2021-01-21T14:40:27.553" v="1457" actId="478"/>
          <ac:picMkLst>
            <pc:docMk/>
            <pc:sldMk cId="4275986119" sldId="340"/>
            <ac:picMk id="6" creationId="{E8CA6AF6-75CE-4151-9875-269F30E0088E}"/>
          </ac:picMkLst>
        </pc:picChg>
        <pc:picChg chg="add del mod">
          <ac:chgData name="Hancock, Jessica" userId="9c911293-bd37-41f3-9af2-ce42fa2ec464" providerId="ADAL" clId="{61030962-7E4A-4587-BF1B-E342C2BCF219}" dt="2021-01-21T14:40:27.553" v="1457" actId="478"/>
          <ac:picMkLst>
            <pc:docMk/>
            <pc:sldMk cId="4275986119" sldId="340"/>
            <ac:picMk id="8" creationId="{F386ADCA-CAD1-4DD8-87A5-7FB079B3BB31}"/>
          </ac:picMkLst>
        </pc:picChg>
        <pc:picChg chg="add mod">
          <ac:chgData name="Hancock, Jessica" userId="9c911293-bd37-41f3-9af2-ce42fa2ec464" providerId="ADAL" clId="{61030962-7E4A-4587-BF1B-E342C2BCF219}" dt="2021-01-21T14:48:45.115" v="1468" actId="26606"/>
          <ac:picMkLst>
            <pc:docMk/>
            <pc:sldMk cId="4275986119" sldId="340"/>
            <ac:picMk id="10" creationId="{65652B33-7C5A-4AC1-A538-F64C7BBECD18}"/>
          </ac:picMkLst>
        </pc:picChg>
      </pc:sldChg>
      <pc:sldChg chg="addSp delSp modSp mod setBg">
        <pc:chgData name="Hancock, Jessica" userId="9c911293-bd37-41f3-9af2-ce42fa2ec464" providerId="ADAL" clId="{61030962-7E4A-4587-BF1B-E342C2BCF219}" dt="2021-01-21T14:55:35.461" v="1577" actId="403"/>
        <pc:sldMkLst>
          <pc:docMk/>
          <pc:sldMk cId="4186829898" sldId="341"/>
        </pc:sldMkLst>
        <pc:spChg chg="mod">
          <ac:chgData name="Hancock, Jessica" userId="9c911293-bd37-41f3-9af2-ce42fa2ec464" providerId="ADAL" clId="{61030962-7E4A-4587-BF1B-E342C2BCF219}" dt="2021-01-21T14:55:14.639" v="1573" actId="26606"/>
          <ac:spMkLst>
            <pc:docMk/>
            <pc:sldMk cId="4186829898" sldId="341"/>
            <ac:spMk id="2" creationId="{00000000-0000-0000-0000-000000000000}"/>
          </ac:spMkLst>
        </pc:spChg>
        <pc:spChg chg="mod ord">
          <ac:chgData name="Hancock, Jessica" userId="9c911293-bd37-41f3-9af2-ce42fa2ec464" providerId="ADAL" clId="{61030962-7E4A-4587-BF1B-E342C2BCF219}" dt="2021-01-21T14:55:35.461" v="1577" actId="403"/>
          <ac:spMkLst>
            <pc:docMk/>
            <pc:sldMk cId="4186829898" sldId="341"/>
            <ac:spMk id="3" creationId="{00000000-0000-0000-0000-000000000000}"/>
          </ac:spMkLst>
        </pc:spChg>
        <pc:spChg chg="add">
          <ac:chgData name="Hancock, Jessica" userId="9c911293-bd37-41f3-9af2-ce42fa2ec464" providerId="ADAL" clId="{61030962-7E4A-4587-BF1B-E342C2BCF219}" dt="2021-01-21T14:55:14.639" v="1573" actId="26606"/>
          <ac:spMkLst>
            <pc:docMk/>
            <pc:sldMk cId="4186829898" sldId="341"/>
            <ac:spMk id="11" creationId="{2C61293E-6EBE-43EF-A52C-9BEBFD7679D4}"/>
          </ac:spMkLst>
        </pc:spChg>
        <pc:spChg chg="add">
          <ac:chgData name="Hancock, Jessica" userId="9c911293-bd37-41f3-9af2-ce42fa2ec464" providerId="ADAL" clId="{61030962-7E4A-4587-BF1B-E342C2BCF219}" dt="2021-01-21T14:55:14.639" v="1573" actId="26606"/>
          <ac:spMkLst>
            <pc:docMk/>
            <pc:sldMk cId="4186829898" sldId="341"/>
            <ac:spMk id="13" creationId="{3FCFB1DE-0B7E-48CC-BA90-B2AB0889F9D6}"/>
          </ac:spMkLst>
        </pc:spChg>
        <pc:picChg chg="del">
          <ac:chgData name="Hancock, Jessica" userId="9c911293-bd37-41f3-9af2-ce42fa2ec464" providerId="ADAL" clId="{61030962-7E4A-4587-BF1B-E342C2BCF219}" dt="2021-01-21T12:51:04.207" v="421" actId="478"/>
          <ac:picMkLst>
            <pc:docMk/>
            <pc:sldMk cId="4186829898" sldId="341"/>
            <ac:picMk id="4" creationId="{00000000-0000-0000-0000-000000000000}"/>
          </ac:picMkLst>
        </pc:picChg>
        <pc:picChg chg="add mod">
          <ac:chgData name="Hancock, Jessica" userId="9c911293-bd37-41f3-9af2-ce42fa2ec464" providerId="ADAL" clId="{61030962-7E4A-4587-BF1B-E342C2BCF219}" dt="2021-01-21T14:55:14.639" v="1573" actId="26606"/>
          <ac:picMkLst>
            <pc:docMk/>
            <pc:sldMk cId="4186829898" sldId="341"/>
            <ac:picMk id="6" creationId="{7F8C3518-B684-487E-9E0A-48E4726B924C}"/>
          </ac:picMkLst>
        </pc:picChg>
      </pc:sldChg>
      <pc:sldChg chg="addSp delSp modSp mod setBg">
        <pc:chgData name="Hancock, Jessica" userId="9c911293-bd37-41f3-9af2-ce42fa2ec464" providerId="ADAL" clId="{61030962-7E4A-4587-BF1B-E342C2BCF219}" dt="2021-01-21T14:58:13.939" v="1582" actId="403"/>
        <pc:sldMkLst>
          <pc:docMk/>
          <pc:sldMk cId="3550305202" sldId="342"/>
        </pc:sldMkLst>
        <pc:spChg chg="mod">
          <ac:chgData name="Hancock, Jessica" userId="9c911293-bd37-41f3-9af2-ce42fa2ec464" providerId="ADAL" clId="{61030962-7E4A-4587-BF1B-E342C2BCF219}" dt="2021-01-21T14:58:07.808" v="1579" actId="26606"/>
          <ac:spMkLst>
            <pc:docMk/>
            <pc:sldMk cId="3550305202" sldId="342"/>
            <ac:spMk id="2" creationId="{00000000-0000-0000-0000-000000000000}"/>
          </ac:spMkLst>
        </pc:spChg>
        <pc:spChg chg="mod">
          <ac:chgData name="Hancock, Jessica" userId="9c911293-bd37-41f3-9af2-ce42fa2ec464" providerId="ADAL" clId="{61030962-7E4A-4587-BF1B-E342C2BCF219}" dt="2021-01-21T14:58:13.939" v="1582" actId="403"/>
          <ac:spMkLst>
            <pc:docMk/>
            <pc:sldMk cId="3550305202" sldId="342"/>
            <ac:spMk id="3" creationId="{00000000-0000-0000-0000-000000000000}"/>
          </ac:spMkLst>
        </pc:spChg>
        <pc:picChg chg="del">
          <ac:chgData name="Hancock, Jessica" userId="9c911293-bd37-41f3-9af2-ce42fa2ec464" providerId="ADAL" clId="{61030962-7E4A-4587-BF1B-E342C2BCF219}" dt="2021-01-21T12:51:08.593" v="422" actId="478"/>
          <ac:picMkLst>
            <pc:docMk/>
            <pc:sldMk cId="3550305202" sldId="342"/>
            <ac:picMk id="4" creationId="{00000000-0000-0000-0000-000000000000}"/>
          </ac:picMkLst>
        </pc:picChg>
        <pc:picChg chg="add mod ord">
          <ac:chgData name="Hancock, Jessica" userId="9c911293-bd37-41f3-9af2-ce42fa2ec464" providerId="ADAL" clId="{61030962-7E4A-4587-BF1B-E342C2BCF219}" dt="2021-01-21T14:58:07.808" v="1579" actId="26606"/>
          <ac:picMkLst>
            <pc:docMk/>
            <pc:sldMk cId="3550305202" sldId="342"/>
            <ac:picMk id="6" creationId="{6B1A51F6-6248-4758-96E1-9116E3EFDFC2}"/>
          </ac:picMkLst>
        </pc:picChg>
        <pc:picChg chg="add">
          <ac:chgData name="Hancock, Jessica" userId="9c911293-bd37-41f3-9af2-ce42fa2ec464" providerId="ADAL" clId="{61030962-7E4A-4587-BF1B-E342C2BCF219}" dt="2021-01-21T14:58:07.808" v="1579" actId="26606"/>
          <ac:picMkLst>
            <pc:docMk/>
            <pc:sldMk cId="3550305202" sldId="342"/>
            <ac:picMk id="11" creationId="{54DDEBDD-D8BD-41A6-8A0D-B00E3768B0F9}"/>
          </ac:picMkLst>
        </pc:picChg>
      </pc:sldChg>
      <pc:sldChg chg="addSp delSp modSp mod setBg">
        <pc:chgData name="Hancock, Jessica" userId="9c911293-bd37-41f3-9af2-ce42fa2ec464" providerId="ADAL" clId="{61030962-7E4A-4587-BF1B-E342C2BCF219}" dt="2021-01-21T14:59:28.469" v="1612" actId="27636"/>
        <pc:sldMkLst>
          <pc:docMk/>
          <pc:sldMk cId="3766631474" sldId="343"/>
        </pc:sldMkLst>
        <pc:spChg chg="mod">
          <ac:chgData name="Hancock, Jessica" userId="9c911293-bd37-41f3-9af2-ce42fa2ec464" providerId="ADAL" clId="{61030962-7E4A-4587-BF1B-E342C2BCF219}" dt="2021-01-21T14:59:09.732" v="1606" actId="27636"/>
          <ac:spMkLst>
            <pc:docMk/>
            <pc:sldMk cId="3766631474" sldId="343"/>
            <ac:spMk id="2" creationId="{00000000-0000-0000-0000-000000000000}"/>
          </ac:spMkLst>
        </pc:spChg>
        <pc:spChg chg="mod">
          <ac:chgData name="Hancock, Jessica" userId="9c911293-bd37-41f3-9af2-ce42fa2ec464" providerId="ADAL" clId="{61030962-7E4A-4587-BF1B-E342C2BCF219}" dt="2021-01-21T14:59:28.469" v="1612" actId="27636"/>
          <ac:spMkLst>
            <pc:docMk/>
            <pc:sldMk cId="3766631474" sldId="343"/>
            <ac:spMk id="3" creationId="{00000000-0000-0000-0000-000000000000}"/>
          </ac:spMkLst>
        </pc:spChg>
        <pc:spChg chg="add">
          <ac:chgData name="Hancock, Jessica" userId="9c911293-bd37-41f3-9af2-ce42fa2ec464" providerId="ADAL" clId="{61030962-7E4A-4587-BF1B-E342C2BCF219}" dt="2021-01-21T14:58:40.776" v="1584" actId="26606"/>
          <ac:spMkLst>
            <pc:docMk/>
            <pc:sldMk cId="3766631474" sldId="343"/>
            <ac:spMk id="11" creationId="{8FC9BE17-9A7B-462D-AE50-3D8777387304}"/>
          </ac:spMkLst>
        </pc:spChg>
        <pc:spChg chg="add">
          <ac:chgData name="Hancock, Jessica" userId="9c911293-bd37-41f3-9af2-ce42fa2ec464" providerId="ADAL" clId="{61030962-7E4A-4587-BF1B-E342C2BCF219}" dt="2021-01-21T14:58:40.776" v="1584" actId="26606"/>
          <ac:spMkLst>
            <pc:docMk/>
            <pc:sldMk cId="3766631474" sldId="343"/>
            <ac:spMk id="13" creationId="{3EBE8569-6AEC-4B8C-8D53-2DE337CDBA65}"/>
          </ac:spMkLst>
        </pc:spChg>
        <pc:spChg chg="add">
          <ac:chgData name="Hancock, Jessica" userId="9c911293-bd37-41f3-9af2-ce42fa2ec464" providerId="ADAL" clId="{61030962-7E4A-4587-BF1B-E342C2BCF219}" dt="2021-01-21T14:58:40.776" v="1584" actId="26606"/>
          <ac:spMkLst>
            <pc:docMk/>
            <pc:sldMk cId="3766631474" sldId="343"/>
            <ac:spMk id="15" creationId="{55D4142C-5077-457F-A6AD-3FECFDB39685}"/>
          </ac:spMkLst>
        </pc:spChg>
        <pc:spChg chg="add">
          <ac:chgData name="Hancock, Jessica" userId="9c911293-bd37-41f3-9af2-ce42fa2ec464" providerId="ADAL" clId="{61030962-7E4A-4587-BF1B-E342C2BCF219}" dt="2021-01-21T14:58:40.776" v="1584" actId="26606"/>
          <ac:spMkLst>
            <pc:docMk/>
            <pc:sldMk cId="3766631474" sldId="343"/>
            <ac:spMk id="17" creationId="{7A5F0580-5EE9-419F-96EE-B6529EF6E7D0}"/>
          </ac:spMkLst>
        </pc:spChg>
        <pc:picChg chg="del">
          <ac:chgData name="Hancock, Jessica" userId="9c911293-bd37-41f3-9af2-ce42fa2ec464" providerId="ADAL" clId="{61030962-7E4A-4587-BF1B-E342C2BCF219}" dt="2021-01-21T12:51:18.082" v="424" actId="478"/>
          <ac:picMkLst>
            <pc:docMk/>
            <pc:sldMk cId="3766631474" sldId="343"/>
            <ac:picMk id="4" creationId="{00000000-0000-0000-0000-000000000000}"/>
          </ac:picMkLst>
        </pc:picChg>
        <pc:picChg chg="add mod ord">
          <ac:chgData name="Hancock, Jessica" userId="9c911293-bd37-41f3-9af2-ce42fa2ec464" providerId="ADAL" clId="{61030962-7E4A-4587-BF1B-E342C2BCF219}" dt="2021-01-21T14:59:00.967" v="1598" actId="1076"/>
          <ac:picMkLst>
            <pc:docMk/>
            <pc:sldMk cId="3766631474" sldId="343"/>
            <ac:picMk id="6" creationId="{9277A5F3-ED49-44EF-9F99-D3920E854D7D}"/>
          </ac:picMkLst>
        </pc:picChg>
      </pc:sldChg>
      <pc:sldChg chg="addSp delSp modSp mod setBg setClrOvrMap">
        <pc:chgData name="Hancock, Jessica" userId="9c911293-bd37-41f3-9af2-ce42fa2ec464" providerId="ADAL" clId="{61030962-7E4A-4587-BF1B-E342C2BCF219}" dt="2021-01-21T14:52:17.106" v="1529" actId="403"/>
        <pc:sldMkLst>
          <pc:docMk/>
          <pc:sldMk cId="2096734917" sldId="344"/>
        </pc:sldMkLst>
        <pc:spChg chg="mod">
          <ac:chgData name="Hancock, Jessica" userId="9c911293-bd37-41f3-9af2-ce42fa2ec464" providerId="ADAL" clId="{61030962-7E4A-4587-BF1B-E342C2BCF219}" dt="2021-01-21T14:51:07.187" v="1495" actId="26606"/>
          <ac:spMkLst>
            <pc:docMk/>
            <pc:sldMk cId="2096734917" sldId="344"/>
            <ac:spMk id="2" creationId="{00000000-0000-0000-0000-000000000000}"/>
          </ac:spMkLst>
        </pc:spChg>
        <pc:spChg chg="mod ord">
          <ac:chgData name="Hancock, Jessica" userId="9c911293-bd37-41f3-9af2-ce42fa2ec464" providerId="ADAL" clId="{61030962-7E4A-4587-BF1B-E342C2BCF219}" dt="2021-01-21T14:52:17.106" v="1529" actId="403"/>
          <ac:spMkLst>
            <pc:docMk/>
            <pc:sldMk cId="2096734917" sldId="344"/>
            <ac:spMk id="3" creationId="{00000000-0000-0000-0000-000000000000}"/>
          </ac:spMkLst>
        </pc:spChg>
        <pc:spChg chg="add del">
          <ac:chgData name="Hancock, Jessica" userId="9c911293-bd37-41f3-9af2-ce42fa2ec464" providerId="ADAL" clId="{61030962-7E4A-4587-BF1B-E342C2BCF219}" dt="2021-01-21T14:51:07.187" v="1495" actId="26606"/>
          <ac:spMkLst>
            <pc:docMk/>
            <pc:sldMk cId="2096734917" sldId="344"/>
            <ac:spMk id="13" creationId="{A3BAF07C-C39E-42EB-BB22-8D46691D9735}"/>
          </ac:spMkLst>
        </pc:spChg>
        <pc:spChg chg="add">
          <ac:chgData name="Hancock, Jessica" userId="9c911293-bd37-41f3-9af2-ce42fa2ec464" providerId="ADAL" clId="{61030962-7E4A-4587-BF1B-E342C2BCF219}" dt="2021-01-21T14:51:07.187" v="1495" actId="26606"/>
          <ac:spMkLst>
            <pc:docMk/>
            <pc:sldMk cId="2096734917" sldId="344"/>
            <ac:spMk id="39" creationId="{4038CB10-1F5C-4D54-9DF7-12586DE5B007}"/>
          </ac:spMkLst>
        </pc:spChg>
        <pc:spChg chg="add">
          <ac:chgData name="Hancock, Jessica" userId="9c911293-bd37-41f3-9af2-ce42fa2ec464" providerId="ADAL" clId="{61030962-7E4A-4587-BF1B-E342C2BCF219}" dt="2021-01-21T14:51:07.187" v="1495" actId="26606"/>
          <ac:spMkLst>
            <pc:docMk/>
            <pc:sldMk cId="2096734917" sldId="344"/>
            <ac:spMk id="41" creationId="{73ED6512-6858-4552-B699-9A97FE9A4EA2}"/>
          </ac:spMkLst>
        </pc:spChg>
        <pc:grpChg chg="add del">
          <ac:chgData name="Hancock, Jessica" userId="9c911293-bd37-41f3-9af2-ce42fa2ec464" providerId="ADAL" clId="{61030962-7E4A-4587-BF1B-E342C2BCF219}" dt="2021-01-21T14:51:07.187" v="1495" actId="26606"/>
          <ac:grpSpMkLst>
            <pc:docMk/>
            <pc:sldMk cId="2096734917" sldId="344"/>
            <ac:grpSpMk id="15" creationId="{D8E9CF54-0466-4261-9E62-0249E60E1886}"/>
          </ac:grpSpMkLst>
        </pc:grpChg>
        <pc:picChg chg="del">
          <ac:chgData name="Hancock, Jessica" userId="9c911293-bd37-41f3-9af2-ce42fa2ec464" providerId="ADAL" clId="{61030962-7E4A-4587-BF1B-E342C2BCF219}" dt="2021-01-21T12:50:47.862" v="419" actId="478"/>
          <ac:picMkLst>
            <pc:docMk/>
            <pc:sldMk cId="2096734917" sldId="344"/>
            <ac:picMk id="4" creationId="{00000000-0000-0000-0000-000000000000}"/>
          </ac:picMkLst>
        </pc:picChg>
        <pc:picChg chg="add mod">
          <ac:chgData name="Hancock, Jessica" userId="9c911293-bd37-41f3-9af2-ce42fa2ec464" providerId="ADAL" clId="{61030962-7E4A-4587-BF1B-E342C2BCF219}" dt="2021-01-21T14:51:07.187" v="1495" actId="26606"/>
          <ac:picMkLst>
            <pc:docMk/>
            <pc:sldMk cId="2096734917" sldId="344"/>
            <ac:picMk id="6" creationId="{3AEF0C3B-F9B2-47B3-B949-96A13BD86CE5}"/>
          </ac:picMkLst>
        </pc:picChg>
        <pc:picChg chg="add mod ord">
          <ac:chgData name="Hancock, Jessica" userId="9c911293-bd37-41f3-9af2-ce42fa2ec464" providerId="ADAL" clId="{61030962-7E4A-4587-BF1B-E342C2BCF219}" dt="2021-01-21T14:51:07.187" v="1495" actId="26606"/>
          <ac:picMkLst>
            <pc:docMk/>
            <pc:sldMk cId="2096734917" sldId="344"/>
            <ac:picMk id="8" creationId="{63CCB152-0CEF-4614-B376-7E316E2B1BBB}"/>
          </ac:picMkLst>
        </pc:picChg>
      </pc:sldChg>
      <pc:sldChg chg="delSp modSp del mod">
        <pc:chgData name="Hancock, Jessica" userId="9c911293-bd37-41f3-9af2-ce42fa2ec464" providerId="ADAL" clId="{61030962-7E4A-4587-BF1B-E342C2BCF219}" dt="2021-01-21T14:52:28.316" v="1533" actId="47"/>
        <pc:sldMkLst>
          <pc:docMk/>
          <pc:sldMk cId="1529033708" sldId="345"/>
        </pc:sldMkLst>
        <pc:spChg chg="mod">
          <ac:chgData name="Hancock, Jessica" userId="9c911293-bd37-41f3-9af2-ce42fa2ec464" providerId="ADAL" clId="{61030962-7E4A-4587-BF1B-E342C2BCF219}" dt="2021-01-21T14:51:27.951" v="1499" actId="21"/>
          <ac:spMkLst>
            <pc:docMk/>
            <pc:sldMk cId="1529033708" sldId="345"/>
            <ac:spMk id="2" creationId="{00000000-0000-0000-0000-000000000000}"/>
          </ac:spMkLst>
        </pc:spChg>
        <pc:picChg chg="del">
          <ac:chgData name="Hancock, Jessica" userId="9c911293-bd37-41f3-9af2-ce42fa2ec464" providerId="ADAL" clId="{61030962-7E4A-4587-BF1B-E342C2BCF219}" dt="2021-01-21T12:50:51.974" v="420" actId="478"/>
          <ac:picMkLst>
            <pc:docMk/>
            <pc:sldMk cId="1529033708" sldId="345"/>
            <ac:picMk id="4" creationId="{00000000-0000-0000-0000-000000000000}"/>
          </ac:picMkLst>
        </pc:picChg>
      </pc:sldChg>
      <pc:sldChg chg="delSp del mod">
        <pc:chgData name="Hancock, Jessica" userId="9c911293-bd37-41f3-9af2-ce42fa2ec464" providerId="ADAL" clId="{61030962-7E4A-4587-BF1B-E342C2BCF219}" dt="2021-01-21T14:52:50.218" v="1547" actId="47"/>
        <pc:sldMkLst>
          <pc:docMk/>
          <pc:sldMk cId="2896786971" sldId="346"/>
        </pc:sldMkLst>
        <pc:picChg chg="del">
          <ac:chgData name="Hancock, Jessica" userId="9c911293-bd37-41f3-9af2-ce42fa2ec464" providerId="ADAL" clId="{61030962-7E4A-4587-BF1B-E342C2BCF219}" dt="2021-01-21T12:51:12.056" v="423" actId="478"/>
          <ac:picMkLst>
            <pc:docMk/>
            <pc:sldMk cId="2896786971" sldId="346"/>
            <ac:picMk id="4" creationId="{00000000-0000-0000-0000-000000000000}"/>
          </ac:picMkLst>
        </pc:picChg>
      </pc:sldChg>
      <pc:sldChg chg="delSp modSp del mod">
        <pc:chgData name="Hancock, Jessica" userId="9c911293-bd37-41f3-9af2-ce42fa2ec464" providerId="ADAL" clId="{61030962-7E4A-4587-BF1B-E342C2BCF219}" dt="2021-01-21T14:53:29.874" v="1571" actId="47"/>
        <pc:sldMkLst>
          <pc:docMk/>
          <pc:sldMk cId="2621920113" sldId="347"/>
        </pc:sldMkLst>
        <pc:spChg chg="mod">
          <ac:chgData name="Hancock, Jessica" userId="9c911293-bd37-41f3-9af2-ce42fa2ec464" providerId="ADAL" clId="{61030962-7E4A-4587-BF1B-E342C2BCF219}" dt="2021-01-21T12:52:11.461" v="488" actId="20577"/>
          <ac:spMkLst>
            <pc:docMk/>
            <pc:sldMk cId="2621920113" sldId="347"/>
            <ac:spMk id="3" creationId="{00000000-0000-0000-0000-000000000000}"/>
          </ac:spMkLst>
        </pc:spChg>
        <pc:picChg chg="del">
          <ac:chgData name="Hancock, Jessica" userId="9c911293-bd37-41f3-9af2-ce42fa2ec464" providerId="ADAL" clId="{61030962-7E4A-4587-BF1B-E342C2BCF219}" dt="2021-01-21T12:51:21.701" v="425" actId="478"/>
          <ac:picMkLst>
            <pc:docMk/>
            <pc:sldMk cId="2621920113" sldId="347"/>
            <ac:picMk id="4" creationId="{00000000-0000-0000-0000-000000000000}"/>
          </ac:picMkLst>
        </pc:picChg>
      </pc:sldChg>
      <pc:sldChg chg="del">
        <pc:chgData name="Hancock, Jessica" userId="9c911293-bd37-41f3-9af2-ce42fa2ec464" providerId="ADAL" clId="{61030962-7E4A-4587-BF1B-E342C2BCF219}" dt="2021-01-21T14:34:16.952" v="1407" actId="47"/>
        <pc:sldMkLst>
          <pc:docMk/>
          <pc:sldMk cId="736225920" sldId="359"/>
        </pc:sldMkLst>
      </pc:sldChg>
      <pc:sldChg chg="del">
        <pc:chgData name="Hancock, Jessica" userId="9c911293-bd37-41f3-9af2-ce42fa2ec464" providerId="ADAL" clId="{61030962-7E4A-4587-BF1B-E342C2BCF219}" dt="2021-01-21T14:34:15.873" v="1406" actId="47"/>
        <pc:sldMkLst>
          <pc:docMk/>
          <pc:sldMk cId="2801129407" sldId="361"/>
        </pc:sldMkLst>
      </pc:sldChg>
      <pc:sldChg chg="del">
        <pc:chgData name="Hancock, Jessica" userId="9c911293-bd37-41f3-9af2-ce42fa2ec464" providerId="ADAL" clId="{61030962-7E4A-4587-BF1B-E342C2BCF219}" dt="2021-01-21T14:34:11.832" v="1401" actId="47"/>
        <pc:sldMkLst>
          <pc:docMk/>
          <pc:sldMk cId="3379922709" sldId="362"/>
        </pc:sldMkLst>
      </pc:sldChg>
      <pc:sldChg chg="del">
        <pc:chgData name="Hancock, Jessica" userId="9c911293-bd37-41f3-9af2-ce42fa2ec464" providerId="ADAL" clId="{61030962-7E4A-4587-BF1B-E342C2BCF219}" dt="2021-01-21T14:34:14.618" v="1404" actId="47"/>
        <pc:sldMkLst>
          <pc:docMk/>
          <pc:sldMk cId="495938646" sldId="363"/>
        </pc:sldMkLst>
      </pc:sldChg>
      <pc:sldChg chg="addSp delSp modSp mod ord setClrOvrMap">
        <pc:chgData name="Hancock, Jessica" userId="9c911293-bd37-41f3-9af2-ce42fa2ec464" providerId="ADAL" clId="{61030962-7E4A-4587-BF1B-E342C2BCF219}" dt="2021-01-21T14:34:26.589" v="1411"/>
        <pc:sldMkLst>
          <pc:docMk/>
          <pc:sldMk cId="1232972666" sldId="364"/>
        </pc:sldMkLst>
        <pc:spChg chg="del">
          <ac:chgData name="Hancock, Jessica" userId="9c911293-bd37-41f3-9af2-ce42fa2ec464" providerId="ADAL" clId="{61030962-7E4A-4587-BF1B-E342C2BCF219}" dt="2021-01-21T13:01:08.789" v="773" actId="478"/>
          <ac:spMkLst>
            <pc:docMk/>
            <pc:sldMk cId="1232972666" sldId="364"/>
            <ac:spMk id="2" creationId="{BDE35A16-F043-4A75-AA26-42CC935A5C0E}"/>
          </ac:spMkLst>
        </pc:spChg>
        <pc:spChg chg="add del mod">
          <ac:chgData name="Hancock, Jessica" userId="9c911293-bd37-41f3-9af2-ce42fa2ec464" providerId="ADAL" clId="{61030962-7E4A-4587-BF1B-E342C2BCF219}" dt="2021-01-21T13:01:31.224" v="775" actId="478"/>
          <ac:spMkLst>
            <pc:docMk/>
            <pc:sldMk cId="1232972666" sldId="364"/>
            <ac:spMk id="6" creationId="{CA792AF8-12C4-42E9-9DBD-D3AFD43C2051}"/>
          </ac:spMkLst>
        </pc:spChg>
        <pc:spChg chg="del">
          <ac:chgData name="Hancock, Jessica" userId="9c911293-bd37-41f3-9af2-ce42fa2ec464" providerId="ADAL" clId="{61030962-7E4A-4587-BF1B-E342C2BCF219}" dt="2021-01-21T13:01:23.397" v="774" actId="26606"/>
          <ac:spMkLst>
            <pc:docMk/>
            <pc:sldMk cId="1232972666" sldId="364"/>
            <ac:spMk id="9" creationId="{68575C10-8187-4AC4-AD72-C754EAFD2867}"/>
          </ac:spMkLst>
        </pc:spChg>
        <pc:spChg chg="add del">
          <ac:chgData name="Hancock, Jessica" userId="9c911293-bd37-41f3-9af2-ce42fa2ec464" providerId="ADAL" clId="{61030962-7E4A-4587-BF1B-E342C2BCF219}" dt="2021-01-21T13:01:57.518" v="778" actId="26606"/>
          <ac:spMkLst>
            <pc:docMk/>
            <pc:sldMk cId="1232972666" sldId="364"/>
            <ac:spMk id="16" creationId="{7DA1F35B-C8F7-4A5A-9339-7DA4D785B300}"/>
          </ac:spMkLst>
        </pc:spChg>
        <pc:spChg chg="add del">
          <ac:chgData name="Hancock, Jessica" userId="9c911293-bd37-41f3-9af2-ce42fa2ec464" providerId="ADAL" clId="{61030962-7E4A-4587-BF1B-E342C2BCF219}" dt="2021-01-21T13:01:57.518" v="778" actId="26606"/>
          <ac:spMkLst>
            <pc:docMk/>
            <pc:sldMk cId="1232972666" sldId="364"/>
            <ac:spMk id="18" creationId="{B2D4AD41-40DA-4A81-92F5-B6E3BA1ED82A}"/>
          </ac:spMkLst>
        </pc:spChg>
        <pc:spChg chg="add del">
          <ac:chgData name="Hancock, Jessica" userId="9c911293-bd37-41f3-9af2-ce42fa2ec464" providerId="ADAL" clId="{61030962-7E4A-4587-BF1B-E342C2BCF219}" dt="2021-01-21T13:01:57.486" v="777" actId="26606"/>
          <ac:spMkLst>
            <pc:docMk/>
            <pc:sldMk cId="1232972666" sldId="364"/>
            <ac:spMk id="23" creationId="{AFF8D2E5-2C4E-47B1-930B-6C82B7C31331}"/>
          </ac:spMkLst>
        </pc:spChg>
        <pc:spChg chg="add del">
          <ac:chgData name="Hancock, Jessica" userId="9c911293-bd37-41f3-9af2-ce42fa2ec464" providerId="ADAL" clId="{61030962-7E4A-4587-BF1B-E342C2BCF219}" dt="2021-01-21T13:01:57.486" v="777" actId="26606"/>
          <ac:spMkLst>
            <pc:docMk/>
            <pc:sldMk cId="1232972666" sldId="364"/>
            <ac:spMk id="25" creationId="{801E4ADA-0EA9-4930-846E-3C11E8BED6DD}"/>
          </ac:spMkLst>
        </pc:spChg>
        <pc:spChg chg="add del">
          <ac:chgData name="Hancock, Jessica" userId="9c911293-bd37-41f3-9af2-ce42fa2ec464" providerId="ADAL" clId="{61030962-7E4A-4587-BF1B-E342C2BCF219}" dt="2021-01-21T13:01:57.486" v="777" actId="26606"/>
          <ac:spMkLst>
            <pc:docMk/>
            <pc:sldMk cId="1232972666" sldId="364"/>
            <ac:spMk id="27" creationId="{FB92FFCE-0C90-454E-AA25-D4EE9A6C39C5}"/>
          </ac:spMkLst>
        </pc:spChg>
        <pc:spChg chg="add del">
          <ac:chgData name="Hancock, Jessica" userId="9c911293-bd37-41f3-9af2-ce42fa2ec464" providerId="ADAL" clId="{61030962-7E4A-4587-BF1B-E342C2BCF219}" dt="2021-01-21T13:05:41.132" v="816" actId="26606"/>
          <ac:spMkLst>
            <pc:docMk/>
            <pc:sldMk cId="1232972666" sldId="364"/>
            <ac:spMk id="29" creationId="{6C4028FD-8BAA-4A19-BFDE-594D991B7552}"/>
          </ac:spMkLst>
        </pc:spChg>
        <pc:spChg chg="add del">
          <ac:chgData name="Hancock, Jessica" userId="9c911293-bd37-41f3-9af2-ce42fa2ec464" providerId="ADAL" clId="{61030962-7E4A-4587-BF1B-E342C2BCF219}" dt="2021-01-21T13:06:30.846" v="817" actId="26606"/>
          <ac:spMkLst>
            <pc:docMk/>
            <pc:sldMk cId="1232972666" sldId="364"/>
            <ac:spMk id="34" creationId="{9228552E-C8B1-4A80-8448-0787CE0FC704}"/>
          </ac:spMkLst>
        </pc:spChg>
        <pc:spChg chg="add">
          <ac:chgData name="Hancock, Jessica" userId="9c911293-bd37-41f3-9af2-ce42fa2ec464" providerId="ADAL" clId="{61030962-7E4A-4587-BF1B-E342C2BCF219}" dt="2021-01-21T13:06:30.846" v="817" actId="26606"/>
          <ac:spMkLst>
            <pc:docMk/>
            <pc:sldMk cId="1232972666" sldId="364"/>
            <ac:spMk id="39" creationId="{C0A1ED06-4733-4020-9C60-81D4D801408D}"/>
          </ac:spMkLst>
        </pc:spChg>
        <pc:spChg chg="add">
          <ac:chgData name="Hancock, Jessica" userId="9c911293-bd37-41f3-9af2-ce42fa2ec464" providerId="ADAL" clId="{61030962-7E4A-4587-BF1B-E342C2BCF219}" dt="2021-01-21T13:06:30.846" v="817" actId="26606"/>
          <ac:spMkLst>
            <pc:docMk/>
            <pc:sldMk cId="1232972666" sldId="364"/>
            <ac:spMk id="41" creationId="{B0CA3509-3AF9-45FE-93ED-57BB5D5E8E07}"/>
          </ac:spMkLst>
        </pc:spChg>
        <pc:graphicFrameChg chg="mod ord modGraphic">
          <ac:chgData name="Hancock, Jessica" userId="9c911293-bd37-41f3-9af2-ce42fa2ec464" providerId="ADAL" clId="{61030962-7E4A-4587-BF1B-E342C2BCF219}" dt="2021-01-21T13:06:30.846" v="817" actId="26606"/>
          <ac:graphicFrameMkLst>
            <pc:docMk/>
            <pc:sldMk cId="1232972666" sldId="364"/>
            <ac:graphicFrameMk id="5" creationId="{F492A1E0-DF4A-4C5A-8D5C-46D1F976663A}"/>
          </ac:graphicFrameMkLst>
        </pc:graphicFrameChg>
        <pc:picChg chg="add mod">
          <ac:chgData name="Hancock, Jessica" userId="9c911293-bd37-41f3-9af2-ce42fa2ec464" providerId="ADAL" clId="{61030962-7E4A-4587-BF1B-E342C2BCF219}" dt="2021-01-21T13:06:30.846" v="817" actId="26606"/>
          <ac:picMkLst>
            <pc:docMk/>
            <pc:sldMk cId="1232972666" sldId="364"/>
            <ac:picMk id="8" creationId="{07EEB188-F136-4259-B304-07B4E2249E6F}"/>
          </ac:picMkLst>
        </pc:picChg>
        <pc:cxnChg chg="del">
          <ac:chgData name="Hancock, Jessica" userId="9c911293-bd37-41f3-9af2-ce42fa2ec464" providerId="ADAL" clId="{61030962-7E4A-4587-BF1B-E342C2BCF219}" dt="2021-01-21T13:01:23.397" v="774" actId="26606"/>
          <ac:cxnSpMkLst>
            <pc:docMk/>
            <pc:sldMk cId="1232972666" sldId="364"/>
            <ac:cxnSpMk id="11" creationId="{74E776C9-ED67-41B7-B3A3-4DF76EF3ACEE}"/>
          </ac:cxnSpMkLst>
        </pc:cxnChg>
      </pc:sldChg>
      <pc:sldChg chg="del">
        <pc:chgData name="Hancock, Jessica" userId="9c911293-bd37-41f3-9af2-ce42fa2ec464" providerId="ADAL" clId="{61030962-7E4A-4587-BF1B-E342C2BCF219}" dt="2021-01-21T14:34:13.453" v="1403" actId="47"/>
        <pc:sldMkLst>
          <pc:docMk/>
          <pc:sldMk cId="3266050510" sldId="366"/>
        </pc:sldMkLst>
      </pc:sldChg>
      <pc:sldChg chg="del">
        <pc:chgData name="Hancock, Jessica" userId="9c911293-bd37-41f3-9af2-ce42fa2ec464" providerId="ADAL" clId="{61030962-7E4A-4587-BF1B-E342C2BCF219}" dt="2021-01-21T14:34:17.500" v="1408" actId="47"/>
        <pc:sldMkLst>
          <pc:docMk/>
          <pc:sldMk cId="3746248408" sldId="367"/>
        </pc:sldMkLst>
      </pc:sldChg>
      <pc:sldChg chg="del">
        <pc:chgData name="Hancock, Jessica" userId="9c911293-bd37-41f3-9af2-ce42fa2ec464" providerId="ADAL" clId="{61030962-7E4A-4587-BF1B-E342C2BCF219}" dt="2021-01-21T14:34:20.341" v="1409" actId="47"/>
        <pc:sldMkLst>
          <pc:docMk/>
          <pc:sldMk cId="3602699790" sldId="368"/>
        </pc:sldMkLst>
      </pc:sldChg>
      <pc:sldChg chg="addSp modSp new mod setBg">
        <pc:chgData name="Hancock, Jessica" userId="9c911293-bd37-41f3-9af2-ce42fa2ec464" providerId="ADAL" clId="{61030962-7E4A-4587-BF1B-E342C2BCF219}" dt="2021-01-21T14:37:51.687" v="1443" actId="14100"/>
        <pc:sldMkLst>
          <pc:docMk/>
          <pc:sldMk cId="1729326644" sldId="369"/>
        </pc:sldMkLst>
        <pc:spChg chg="mod">
          <ac:chgData name="Hancock, Jessica" userId="9c911293-bd37-41f3-9af2-ce42fa2ec464" providerId="ADAL" clId="{61030962-7E4A-4587-BF1B-E342C2BCF219}" dt="2021-01-21T14:37:40.032" v="1440" actId="26606"/>
          <ac:spMkLst>
            <pc:docMk/>
            <pc:sldMk cId="1729326644" sldId="369"/>
            <ac:spMk id="2" creationId="{AE3C15BF-0D21-4644-98D1-9686FDAF0AE2}"/>
          </ac:spMkLst>
        </pc:spChg>
        <pc:spChg chg="mod">
          <ac:chgData name="Hancock, Jessica" userId="9c911293-bd37-41f3-9af2-ce42fa2ec464" providerId="ADAL" clId="{61030962-7E4A-4587-BF1B-E342C2BCF219}" dt="2021-01-21T14:37:51.687" v="1443" actId="14100"/>
          <ac:spMkLst>
            <pc:docMk/>
            <pc:sldMk cId="1729326644" sldId="369"/>
            <ac:spMk id="3" creationId="{F426C759-F5B7-4371-8C14-7D9150119F37}"/>
          </ac:spMkLst>
        </pc:spChg>
        <pc:picChg chg="add mod ord">
          <ac:chgData name="Hancock, Jessica" userId="9c911293-bd37-41f3-9af2-ce42fa2ec464" providerId="ADAL" clId="{61030962-7E4A-4587-BF1B-E342C2BCF219}" dt="2021-01-21T14:37:40.032" v="1440" actId="26606"/>
          <ac:picMkLst>
            <pc:docMk/>
            <pc:sldMk cId="1729326644" sldId="369"/>
            <ac:picMk id="5" creationId="{37ED7B93-B792-4596-86B8-6BDF0E618D29}"/>
          </ac:picMkLst>
        </pc:picChg>
        <pc:picChg chg="add">
          <ac:chgData name="Hancock, Jessica" userId="9c911293-bd37-41f3-9af2-ce42fa2ec464" providerId="ADAL" clId="{61030962-7E4A-4587-BF1B-E342C2BCF219}" dt="2021-01-21T14:37:40.032" v="1440" actId="26606"/>
          <ac:picMkLst>
            <pc:docMk/>
            <pc:sldMk cId="1729326644" sldId="369"/>
            <ac:picMk id="10" creationId="{54DDEBDD-D8BD-41A6-8A0D-B00E3768B0F9}"/>
          </ac:picMkLst>
        </pc:picChg>
      </pc:sldChg>
      <pc:sldChg chg="addSp modSp new mod setBg">
        <pc:chgData name="Hancock, Jessica" userId="9c911293-bd37-41f3-9af2-ce42fa2ec464" providerId="ADAL" clId="{61030962-7E4A-4587-BF1B-E342C2BCF219}" dt="2021-01-21T15:12:22.626" v="1687" actId="27636"/>
        <pc:sldMkLst>
          <pc:docMk/>
          <pc:sldMk cId="864317060" sldId="370"/>
        </pc:sldMkLst>
        <pc:spChg chg="mod">
          <ac:chgData name="Hancock, Jessica" userId="9c911293-bd37-41f3-9af2-ce42fa2ec464" providerId="ADAL" clId="{61030962-7E4A-4587-BF1B-E342C2BCF219}" dt="2021-01-21T15:12:09.922" v="1684" actId="26606"/>
          <ac:spMkLst>
            <pc:docMk/>
            <pc:sldMk cId="864317060" sldId="370"/>
            <ac:spMk id="2" creationId="{656B617B-2BAE-4A93-BE50-58BE42073969}"/>
          </ac:spMkLst>
        </pc:spChg>
        <pc:spChg chg="mod">
          <ac:chgData name="Hancock, Jessica" userId="9c911293-bd37-41f3-9af2-ce42fa2ec464" providerId="ADAL" clId="{61030962-7E4A-4587-BF1B-E342C2BCF219}" dt="2021-01-21T15:12:22.626" v="1687" actId="27636"/>
          <ac:spMkLst>
            <pc:docMk/>
            <pc:sldMk cId="864317060" sldId="370"/>
            <ac:spMk id="3" creationId="{8BAAC5FF-4206-4BC7-BA88-5B09A7DA42CA}"/>
          </ac:spMkLst>
        </pc:spChg>
        <pc:spChg chg="add">
          <ac:chgData name="Hancock, Jessica" userId="9c911293-bd37-41f3-9af2-ce42fa2ec464" providerId="ADAL" clId="{61030962-7E4A-4587-BF1B-E342C2BCF219}" dt="2021-01-21T15:12:09.922" v="1684" actId="26606"/>
          <ac:spMkLst>
            <pc:docMk/>
            <pc:sldMk cId="864317060" sldId="370"/>
            <ac:spMk id="10" creationId="{04C21BAE-6866-4C7A-A7EC-C1B2E572D5BE}"/>
          </ac:spMkLst>
        </pc:spChg>
        <pc:spChg chg="add">
          <ac:chgData name="Hancock, Jessica" userId="9c911293-bd37-41f3-9af2-ce42fa2ec464" providerId="ADAL" clId="{61030962-7E4A-4587-BF1B-E342C2BCF219}" dt="2021-01-21T15:12:09.922" v="1684" actId="26606"/>
          <ac:spMkLst>
            <pc:docMk/>
            <pc:sldMk cId="864317060" sldId="370"/>
            <ac:spMk id="12" creationId="{C74F2646-08C7-4051-81DA-751C43A03FC1}"/>
          </ac:spMkLst>
        </pc:spChg>
        <pc:spChg chg="add">
          <ac:chgData name="Hancock, Jessica" userId="9c911293-bd37-41f3-9af2-ce42fa2ec464" providerId="ADAL" clId="{61030962-7E4A-4587-BF1B-E342C2BCF219}" dt="2021-01-21T15:12:09.922" v="1684" actId="26606"/>
          <ac:spMkLst>
            <pc:docMk/>
            <pc:sldMk cId="864317060" sldId="370"/>
            <ac:spMk id="14" creationId="{DCD6552F-C98B-4FBA-842F-3EF2D5ACA1FF}"/>
          </ac:spMkLst>
        </pc:spChg>
        <pc:spChg chg="add">
          <ac:chgData name="Hancock, Jessica" userId="9c911293-bd37-41f3-9af2-ce42fa2ec464" providerId="ADAL" clId="{61030962-7E4A-4587-BF1B-E342C2BCF219}" dt="2021-01-21T15:12:09.922" v="1684" actId="26606"/>
          <ac:spMkLst>
            <pc:docMk/>
            <pc:sldMk cId="864317060" sldId="370"/>
            <ac:spMk id="16" creationId="{F0C518C2-0AA4-470C-87B9-9CBF428FBA25}"/>
          </ac:spMkLst>
        </pc:spChg>
        <pc:picChg chg="add mod ord">
          <ac:chgData name="Hancock, Jessica" userId="9c911293-bd37-41f3-9af2-ce42fa2ec464" providerId="ADAL" clId="{61030962-7E4A-4587-BF1B-E342C2BCF219}" dt="2021-01-21T15:12:09.922" v="1684" actId="26606"/>
          <ac:picMkLst>
            <pc:docMk/>
            <pc:sldMk cId="864317060" sldId="370"/>
            <ac:picMk id="5" creationId="{8252B980-6355-43C7-9940-643FFC260A0E}"/>
          </ac:picMkLst>
        </pc:picChg>
      </pc:sldChg>
      <pc:sldChg chg="addSp delSp modSp new del mod">
        <pc:chgData name="Hancock, Jessica" userId="9c911293-bd37-41f3-9af2-ce42fa2ec464" providerId="ADAL" clId="{61030962-7E4A-4587-BF1B-E342C2BCF219}" dt="2021-01-21T13:06:50.861" v="822" actId="47"/>
        <pc:sldMkLst>
          <pc:docMk/>
          <pc:sldMk cId="2093995789" sldId="371"/>
        </pc:sldMkLst>
        <pc:spChg chg="del">
          <ac:chgData name="Hancock, Jessica" userId="9c911293-bd37-41f3-9af2-ce42fa2ec464" providerId="ADAL" clId="{61030962-7E4A-4587-BF1B-E342C2BCF219}" dt="2021-01-21T12:55:26.077" v="744" actId="478"/>
          <ac:spMkLst>
            <pc:docMk/>
            <pc:sldMk cId="2093995789" sldId="371"/>
            <ac:spMk id="2" creationId="{B85B453C-504B-4EBE-8B96-38111B6CB6DA}"/>
          </ac:spMkLst>
        </pc:spChg>
        <pc:spChg chg="mod">
          <ac:chgData name="Hancock, Jessica" userId="9c911293-bd37-41f3-9af2-ce42fa2ec464" providerId="ADAL" clId="{61030962-7E4A-4587-BF1B-E342C2BCF219}" dt="2021-01-21T12:56:18.210" v="762" actId="20577"/>
          <ac:spMkLst>
            <pc:docMk/>
            <pc:sldMk cId="2093995789" sldId="371"/>
            <ac:spMk id="3" creationId="{8FCCE1AA-C8A5-48A6-9BE3-B1223AE091AF}"/>
          </ac:spMkLst>
        </pc:spChg>
        <pc:picChg chg="add del mod">
          <ac:chgData name="Hancock, Jessica" userId="9c911293-bd37-41f3-9af2-ce42fa2ec464" providerId="ADAL" clId="{61030962-7E4A-4587-BF1B-E342C2BCF219}" dt="2021-01-21T12:58:24.701" v="764" actId="478"/>
          <ac:picMkLst>
            <pc:docMk/>
            <pc:sldMk cId="2093995789" sldId="371"/>
            <ac:picMk id="5" creationId="{456961A3-8576-46C5-9A28-BF3E165FC79C}"/>
          </ac:picMkLst>
        </pc:picChg>
      </pc:sldChg>
      <pc:sldChg chg="modSp new del mod">
        <pc:chgData name="Hancock, Jessica" userId="9c911293-bd37-41f3-9af2-ce42fa2ec464" providerId="ADAL" clId="{61030962-7E4A-4587-BF1B-E342C2BCF219}" dt="2021-01-21T13:06:52.192" v="823" actId="47"/>
        <pc:sldMkLst>
          <pc:docMk/>
          <pc:sldMk cId="3099004576" sldId="372"/>
        </pc:sldMkLst>
        <pc:spChg chg="mod">
          <ac:chgData name="Hancock, Jessica" userId="9c911293-bd37-41f3-9af2-ce42fa2ec464" providerId="ADAL" clId="{61030962-7E4A-4587-BF1B-E342C2BCF219}" dt="2021-01-21T12:59:39.284" v="770" actId="20577"/>
          <ac:spMkLst>
            <pc:docMk/>
            <pc:sldMk cId="3099004576" sldId="372"/>
            <ac:spMk id="2" creationId="{8A8B6B18-8B23-44A9-8C7A-8BA483CEB131}"/>
          </ac:spMkLst>
        </pc:spChg>
        <pc:spChg chg="mod">
          <ac:chgData name="Hancock, Jessica" userId="9c911293-bd37-41f3-9af2-ce42fa2ec464" providerId="ADAL" clId="{61030962-7E4A-4587-BF1B-E342C2BCF219}" dt="2021-01-21T12:59:57.955" v="771" actId="12"/>
          <ac:spMkLst>
            <pc:docMk/>
            <pc:sldMk cId="3099004576" sldId="372"/>
            <ac:spMk id="3" creationId="{8859A6AF-8A4B-43A5-BF42-DB28EAE96A36}"/>
          </ac:spMkLst>
        </pc:spChg>
      </pc:sldChg>
      <pc:sldChg chg="add del">
        <pc:chgData name="Hancock, Jessica" userId="9c911293-bd37-41f3-9af2-ce42fa2ec464" providerId="ADAL" clId="{61030962-7E4A-4587-BF1B-E342C2BCF219}" dt="2021-01-21T14:34:12.699" v="1402" actId="47"/>
        <pc:sldMkLst>
          <pc:docMk/>
          <pc:sldMk cId="301632275" sldId="373"/>
        </pc:sldMkLst>
      </pc:sldChg>
      <pc:sldChg chg="addSp delSp modSp new mod ord setBg">
        <pc:chgData name="Hancock, Jessica" userId="9c911293-bd37-41f3-9af2-ce42fa2ec464" providerId="ADAL" clId="{61030962-7E4A-4587-BF1B-E342C2BCF219}" dt="2021-01-21T14:34:29.664" v="1413"/>
        <pc:sldMkLst>
          <pc:docMk/>
          <pc:sldMk cId="1964163278" sldId="374"/>
        </pc:sldMkLst>
        <pc:spChg chg="del">
          <ac:chgData name="Hancock, Jessica" userId="9c911293-bd37-41f3-9af2-ce42fa2ec464" providerId="ADAL" clId="{61030962-7E4A-4587-BF1B-E342C2BCF219}" dt="2021-01-21T13:12:19.594" v="827" actId="478"/>
          <ac:spMkLst>
            <pc:docMk/>
            <pc:sldMk cId="1964163278" sldId="374"/>
            <ac:spMk id="2" creationId="{80D743D6-D037-4B61-AC77-A1424588AC33}"/>
          </ac:spMkLst>
        </pc:spChg>
        <pc:spChg chg="del">
          <ac:chgData name="Hancock, Jessica" userId="9c911293-bd37-41f3-9af2-ce42fa2ec464" providerId="ADAL" clId="{61030962-7E4A-4587-BF1B-E342C2BCF219}" dt="2021-01-21T13:12:23.008" v="828" actId="478"/>
          <ac:spMkLst>
            <pc:docMk/>
            <pc:sldMk cId="1964163278" sldId="374"/>
            <ac:spMk id="3" creationId="{2735CE4C-4017-401A-BCBB-EDF87699C831}"/>
          </ac:spMkLst>
        </pc:spChg>
        <pc:spChg chg="add del">
          <ac:chgData name="Hancock, Jessica" userId="9c911293-bd37-41f3-9af2-ce42fa2ec464" providerId="ADAL" clId="{61030962-7E4A-4587-BF1B-E342C2BCF219}" dt="2021-01-21T13:28:37.389" v="840" actId="26606"/>
          <ac:spMkLst>
            <pc:docMk/>
            <pc:sldMk cId="1964163278" sldId="374"/>
            <ac:spMk id="12" creationId="{7F23EF37-19EC-4973-A7AF-4BBF68646D7D}"/>
          </ac:spMkLst>
        </pc:spChg>
        <pc:spChg chg="add del">
          <ac:chgData name="Hancock, Jessica" userId="9c911293-bd37-41f3-9af2-ce42fa2ec464" providerId="ADAL" clId="{61030962-7E4A-4587-BF1B-E342C2BCF219}" dt="2021-01-21T13:31:05.302" v="841" actId="26606"/>
          <ac:spMkLst>
            <pc:docMk/>
            <pc:sldMk cId="1964163278" sldId="374"/>
            <ac:spMk id="17" creationId="{25414FA1-2D4C-41DB-83DE-4F3E38C10A63}"/>
          </ac:spMkLst>
        </pc:spChg>
        <pc:spChg chg="add">
          <ac:chgData name="Hancock, Jessica" userId="9c911293-bd37-41f3-9af2-ce42fa2ec464" providerId="ADAL" clId="{61030962-7E4A-4587-BF1B-E342C2BCF219}" dt="2021-01-21T13:31:05.302" v="841" actId="26606"/>
          <ac:spMkLst>
            <pc:docMk/>
            <pc:sldMk cId="1964163278" sldId="374"/>
            <ac:spMk id="22" creationId="{E8DC6FCD-811B-436E-9FEE-FC957486CD7E}"/>
          </ac:spMkLst>
        </pc:spChg>
        <pc:picChg chg="add mod">
          <ac:chgData name="Hancock, Jessica" userId="9c911293-bd37-41f3-9af2-ce42fa2ec464" providerId="ADAL" clId="{61030962-7E4A-4587-BF1B-E342C2BCF219}" dt="2021-01-21T13:31:05.302" v="841" actId="26606"/>
          <ac:picMkLst>
            <pc:docMk/>
            <pc:sldMk cId="1964163278" sldId="374"/>
            <ac:picMk id="4" creationId="{E482C47D-04D5-4441-B61E-5BF55B9F9AD9}"/>
          </ac:picMkLst>
        </pc:picChg>
        <pc:picChg chg="add mod">
          <ac:chgData name="Hancock, Jessica" userId="9c911293-bd37-41f3-9af2-ce42fa2ec464" providerId="ADAL" clId="{61030962-7E4A-4587-BF1B-E342C2BCF219}" dt="2021-01-21T13:33:47.820" v="842" actId="27614"/>
          <ac:picMkLst>
            <pc:docMk/>
            <pc:sldMk cId="1964163278" sldId="374"/>
            <ac:picMk id="5" creationId="{60B9136F-0BB7-41C6-8C1F-068E23007B30}"/>
          </ac:picMkLst>
        </pc:picChg>
        <pc:picChg chg="add mod ord">
          <ac:chgData name="Hancock, Jessica" userId="9c911293-bd37-41f3-9af2-ce42fa2ec464" providerId="ADAL" clId="{61030962-7E4A-4587-BF1B-E342C2BCF219}" dt="2021-01-21T13:31:05.302" v="841" actId="26606"/>
          <ac:picMkLst>
            <pc:docMk/>
            <pc:sldMk cId="1964163278" sldId="374"/>
            <ac:picMk id="7" creationId="{701B2FF6-766C-416F-9C9B-4AD709BBA0F8}"/>
          </ac:picMkLst>
        </pc:picChg>
        <pc:picChg chg="add mod">
          <ac:chgData name="Hancock, Jessica" userId="9c911293-bd37-41f3-9af2-ce42fa2ec464" providerId="ADAL" clId="{61030962-7E4A-4587-BF1B-E342C2BCF219}" dt="2021-01-21T13:31:05.302" v="841" actId="26606"/>
          <ac:picMkLst>
            <pc:docMk/>
            <pc:sldMk cId="1964163278" sldId="374"/>
            <ac:picMk id="9" creationId="{3410D702-33E8-4F16-AAE1-0E5654C129BF}"/>
          </ac:picMkLst>
        </pc:picChg>
      </pc:sldChg>
      <pc:sldChg chg="addSp delSp modSp new mod ord setBg setClrOvrMap modNotesTx">
        <pc:chgData name="Hancock, Jessica" userId="9c911293-bd37-41f3-9af2-ce42fa2ec464" providerId="ADAL" clId="{61030962-7E4A-4587-BF1B-E342C2BCF219}" dt="2021-01-21T15:03:47.603" v="1651" actId="27636"/>
        <pc:sldMkLst>
          <pc:docMk/>
          <pc:sldMk cId="2002199700" sldId="375"/>
        </pc:sldMkLst>
        <pc:spChg chg="mod">
          <ac:chgData name="Hancock, Jessica" userId="9c911293-bd37-41f3-9af2-ce42fa2ec464" providerId="ADAL" clId="{61030962-7E4A-4587-BF1B-E342C2BCF219}" dt="2021-01-21T15:03:32.702" v="1638" actId="26606"/>
          <ac:spMkLst>
            <pc:docMk/>
            <pc:sldMk cId="2002199700" sldId="375"/>
            <ac:spMk id="2" creationId="{1BA76385-8CE4-4814-804B-E4D9D4ADB761}"/>
          </ac:spMkLst>
        </pc:spChg>
        <pc:spChg chg="mod">
          <ac:chgData name="Hancock, Jessica" userId="9c911293-bd37-41f3-9af2-ce42fa2ec464" providerId="ADAL" clId="{61030962-7E4A-4587-BF1B-E342C2BCF219}" dt="2021-01-21T15:03:47.603" v="1651" actId="27636"/>
          <ac:spMkLst>
            <pc:docMk/>
            <pc:sldMk cId="2002199700" sldId="375"/>
            <ac:spMk id="3" creationId="{665DA1AC-8FE5-4EEE-B6E6-F6C4B4751C36}"/>
          </ac:spMkLst>
        </pc:spChg>
        <pc:spChg chg="add del mod">
          <ac:chgData name="Hancock, Jessica" userId="9c911293-bd37-41f3-9af2-ce42fa2ec464" providerId="ADAL" clId="{61030962-7E4A-4587-BF1B-E342C2BCF219}" dt="2021-01-21T15:01:27.022" v="1621"/>
          <ac:spMkLst>
            <pc:docMk/>
            <pc:sldMk cId="2002199700" sldId="375"/>
            <ac:spMk id="4" creationId="{0ABDC7A0-DF9B-48E5-9A7C-EE6BC7EFAEFE}"/>
          </ac:spMkLst>
        </pc:spChg>
        <pc:spChg chg="add del mod">
          <ac:chgData name="Hancock, Jessica" userId="9c911293-bd37-41f3-9af2-ce42fa2ec464" providerId="ADAL" clId="{61030962-7E4A-4587-BF1B-E342C2BCF219}" dt="2021-01-21T15:01:20.802" v="1619"/>
          <ac:spMkLst>
            <pc:docMk/>
            <pc:sldMk cId="2002199700" sldId="375"/>
            <ac:spMk id="5" creationId="{546458B5-2D88-4BA7-B3B0-81221EFFAC2C}"/>
          </ac:spMkLst>
        </pc:spChg>
        <pc:spChg chg="add mod">
          <ac:chgData name="Hancock, Jessica" userId="9c911293-bd37-41f3-9af2-ce42fa2ec464" providerId="ADAL" clId="{61030962-7E4A-4587-BF1B-E342C2BCF219}" dt="2021-01-21T15:03:43.938" v="1644" actId="403"/>
          <ac:spMkLst>
            <pc:docMk/>
            <pc:sldMk cId="2002199700" sldId="375"/>
            <ac:spMk id="6" creationId="{68271645-FA08-4EE5-91CF-99D2147B5984}"/>
          </ac:spMkLst>
        </pc:spChg>
        <pc:spChg chg="add">
          <ac:chgData name="Hancock, Jessica" userId="9c911293-bd37-41f3-9af2-ce42fa2ec464" providerId="ADAL" clId="{61030962-7E4A-4587-BF1B-E342C2BCF219}" dt="2021-01-21T15:03:32.702" v="1638" actId="26606"/>
          <ac:spMkLst>
            <pc:docMk/>
            <pc:sldMk cId="2002199700" sldId="375"/>
            <ac:spMk id="11" creationId="{1E214AA7-F028-4A0D-8698-61AEC754D1BC}"/>
          </ac:spMkLst>
        </pc:spChg>
        <pc:cxnChg chg="add">
          <ac:chgData name="Hancock, Jessica" userId="9c911293-bd37-41f3-9af2-ce42fa2ec464" providerId="ADAL" clId="{61030962-7E4A-4587-BF1B-E342C2BCF219}" dt="2021-01-21T15:03:32.702" v="1638" actId="26606"/>
          <ac:cxnSpMkLst>
            <pc:docMk/>
            <pc:sldMk cId="2002199700" sldId="375"/>
            <ac:cxnSpMk id="13" creationId="{D6206FDC-2777-4D7F-AF9C-73413DA664C9}"/>
          </ac:cxnSpMkLst>
        </pc:cxnChg>
      </pc:sldChg>
      <pc:sldChg chg="addSp modSp new mod setBg">
        <pc:chgData name="Hancock, Jessica" userId="9c911293-bd37-41f3-9af2-ce42fa2ec464" providerId="ADAL" clId="{61030962-7E4A-4587-BF1B-E342C2BCF219}" dt="2021-01-21T15:10:24.435" v="1682" actId="403"/>
        <pc:sldMkLst>
          <pc:docMk/>
          <pc:sldMk cId="507284804" sldId="376"/>
        </pc:sldMkLst>
        <pc:spChg chg="mod">
          <ac:chgData name="Hancock, Jessica" userId="9c911293-bd37-41f3-9af2-ce42fa2ec464" providerId="ADAL" clId="{61030962-7E4A-4587-BF1B-E342C2BCF219}" dt="2021-01-21T15:10:17.212" v="1678" actId="14100"/>
          <ac:spMkLst>
            <pc:docMk/>
            <pc:sldMk cId="507284804" sldId="376"/>
            <ac:spMk id="2" creationId="{2E9E582A-33FC-4945-A48E-866DD9CB9D12}"/>
          </ac:spMkLst>
        </pc:spChg>
        <pc:spChg chg="mod">
          <ac:chgData name="Hancock, Jessica" userId="9c911293-bd37-41f3-9af2-ce42fa2ec464" providerId="ADAL" clId="{61030962-7E4A-4587-BF1B-E342C2BCF219}" dt="2021-01-21T15:10:24.435" v="1682" actId="403"/>
          <ac:spMkLst>
            <pc:docMk/>
            <pc:sldMk cId="507284804" sldId="376"/>
            <ac:spMk id="3" creationId="{01B806B1-8415-42ED-8C16-F9577376421B}"/>
          </ac:spMkLst>
        </pc:spChg>
        <pc:spChg chg="add">
          <ac:chgData name="Hancock, Jessica" userId="9c911293-bd37-41f3-9af2-ce42fa2ec464" providerId="ADAL" clId="{61030962-7E4A-4587-BF1B-E342C2BCF219}" dt="2021-01-21T15:10:11.314" v="1677" actId="26606"/>
          <ac:spMkLst>
            <pc:docMk/>
            <pc:sldMk cId="507284804" sldId="376"/>
            <ac:spMk id="8" creationId="{0D7B6173-1D58-48E2-83CF-37350F315F75}"/>
          </ac:spMkLst>
        </pc:spChg>
        <pc:spChg chg="add">
          <ac:chgData name="Hancock, Jessica" userId="9c911293-bd37-41f3-9af2-ce42fa2ec464" providerId="ADAL" clId="{61030962-7E4A-4587-BF1B-E342C2BCF219}" dt="2021-01-21T15:10:11.314" v="1677" actId="26606"/>
          <ac:spMkLst>
            <pc:docMk/>
            <pc:sldMk cId="507284804" sldId="376"/>
            <ac:spMk id="10" creationId="{3E4CBDBB-4FBD-4B9E-BD01-054A81D431CC}"/>
          </ac:spMkLst>
        </pc:spChg>
        <pc:spChg chg="add">
          <ac:chgData name="Hancock, Jessica" userId="9c911293-bd37-41f3-9af2-ce42fa2ec464" providerId="ADAL" clId="{61030962-7E4A-4587-BF1B-E342C2BCF219}" dt="2021-01-21T15:10:11.314" v="1677" actId="26606"/>
          <ac:spMkLst>
            <pc:docMk/>
            <pc:sldMk cId="507284804" sldId="376"/>
            <ac:spMk id="14" creationId="{72C4834C-B602-4125-8264-BD0D55A5885F}"/>
          </ac:spMkLst>
        </pc:spChg>
        <pc:spChg chg="add">
          <ac:chgData name="Hancock, Jessica" userId="9c911293-bd37-41f3-9af2-ce42fa2ec464" providerId="ADAL" clId="{61030962-7E4A-4587-BF1B-E342C2BCF219}" dt="2021-01-21T15:10:11.314" v="1677" actId="26606"/>
          <ac:spMkLst>
            <pc:docMk/>
            <pc:sldMk cId="507284804" sldId="376"/>
            <ac:spMk id="16" creationId="{53172EE5-132F-4DD4-8855-4DBBD9C3465E}"/>
          </ac:spMkLst>
        </pc:spChg>
        <pc:picChg chg="add">
          <ac:chgData name="Hancock, Jessica" userId="9c911293-bd37-41f3-9af2-ce42fa2ec464" providerId="ADAL" clId="{61030962-7E4A-4587-BF1B-E342C2BCF219}" dt="2021-01-21T15:10:11.314" v="1677" actId="26606"/>
          <ac:picMkLst>
            <pc:docMk/>
            <pc:sldMk cId="507284804" sldId="376"/>
            <ac:picMk id="12" creationId="{B01A6F03-171F-40B2-8B2C-A061B89241F6}"/>
          </ac:picMkLst>
        </pc:picChg>
      </pc:sldChg>
      <pc:sldChg chg="addSp delSp modSp new mod setBg">
        <pc:chgData name="Hancock, Jessica" userId="9c911293-bd37-41f3-9af2-ce42fa2ec464" providerId="ADAL" clId="{61030962-7E4A-4587-BF1B-E342C2BCF219}" dt="2021-01-21T15:15:57.339" v="1716"/>
        <pc:sldMkLst>
          <pc:docMk/>
          <pc:sldMk cId="84673623" sldId="377"/>
        </pc:sldMkLst>
        <pc:spChg chg="mod">
          <ac:chgData name="Hancock, Jessica" userId="9c911293-bd37-41f3-9af2-ce42fa2ec464" providerId="ADAL" clId="{61030962-7E4A-4587-BF1B-E342C2BCF219}" dt="2021-01-21T15:12:45.553" v="1688" actId="26606"/>
          <ac:spMkLst>
            <pc:docMk/>
            <pc:sldMk cId="84673623" sldId="377"/>
            <ac:spMk id="2" creationId="{B5B3488C-DDEF-446D-AF63-6F9466556534}"/>
          </ac:spMkLst>
        </pc:spChg>
        <pc:spChg chg="del mod">
          <ac:chgData name="Hancock, Jessica" userId="9c911293-bd37-41f3-9af2-ce42fa2ec464" providerId="ADAL" clId="{61030962-7E4A-4587-BF1B-E342C2BCF219}" dt="2021-01-21T15:12:45.553" v="1688" actId="26606"/>
          <ac:spMkLst>
            <pc:docMk/>
            <pc:sldMk cId="84673623" sldId="377"/>
            <ac:spMk id="3" creationId="{0209F69B-32F5-4FF3-BE0E-2B533D56D274}"/>
          </ac:spMkLst>
        </pc:spChg>
        <pc:spChg chg="add">
          <ac:chgData name="Hancock, Jessica" userId="9c911293-bd37-41f3-9af2-ce42fa2ec464" providerId="ADAL" clId="{61030962-7E4A-4587-BF1B-E342C2BCF219}" dt="2021-01-21T15:12:45.553" v="1688" actId="26606"/>
          <ac:spMkLst>
            <pc:docMk/>
            <pc:sldMk cId="84673623" sldId="377"/>
            <ac:spMk id="9" creationId="{D55CD764-972B-4CA5-A885-53E55C63E174}"/>
          </ac:spMkLst>
        </pc:spChg>
        <pc:spChg chg="add">
          <ac:chgData name="Hancock, Jessica" userId="9c911293-bd37-41f3-9af2-ce42fa2ec464" providerId="ADAL" clId="{61030962-7E4A-4587-BF1B-E342C2BCF219}" dt="2021-01-21T15:12:45.553" v="1688" actId="26606"/>
          <ac:spMkLst>
            <pc:docMk/>
            <pc:sldMk cId="84673623" sldId="377"/>
            <ac:spMk id="11" creationId="{34165AB3-7006-4430-BCE3-25476BE13322}"/>
          </ac:spMkLst>
        </pc:spChg>
        <pc:spChg chg="add">
          <ac:chgData name="Hancock, Jessica" userId="9c911293-bd37-41f3-9af2-ce42fa2ec464" providerId="ADAL" clId="{61030962-7E4A-4587-BF1B-E342C2BCF219}" dt="2021-01-21T15:12:45.553" v="1688" actId="26606"/>
          <ac:spMkLst>
            <pc:docMk/>
            <pc:sldMk cId="84673623" sldId="377"/>
            <ac:spMk id="35" creationId="{E3E51905-F374-4E1A-97CF-B741584B74D5}"/>
          </ac:spMkLst>
        </pc:spChg>
        <pc:grpChg chg="add">
          <ac:chgData name="Hancock, Jessica" userId="9c911293-bd37-41f3-9af2-ce42fa2ec464" providerId="ADAL" clId="{61030962-7E4A-4587-BF1B-E342C2BCF219}" dt="2021-01-21T15:12:45.553" v="1688" actId="26606"/>
          <ac:grpSpMkLst>
            <pc:docMk/>
            <pc:sldMk cId="84673623" sldId="377"/>
            <ac:grpSpMk id="13" creationId="{11999B20-6058-4C55-882E-A1FB050B69DD}"/>
          </ac:grpSpMkLst>
        </pc:grpChg>
        <pc:graphicFrameChg chg="add mod">
          <ac:chgData name="Hancock, Jessica" userId="9c911293-bd37-41f3-9af2-ce42fa2ec464" providerId="ADAL" clId="{61030962-7E4A-4587-BF1B-E342C2BCF219}" dt="2021-01-21T15:15:57.339" v="1716"/>
          <ac:graphicFrameMkLst>
            <pc:docMk/>
            <pc:sldMk cId="84673623" sldId="377"/>
            <ac:graphicFrameMk id="5" creationId="{66E9B600-F7CE-426B-B61B-9374CB4483A1}"/>
          </ac:graphicFrameMkLst>
        </pc:graphicFrameChg>
      </pc:sldChg>
      <pc:sldChg chg="addSp modSp new mod setBg">
        <pc:chgData name="Hancock, Jessica" userId="9c911293-bd37-41f3-9af2-ce42fa2ec464" providerId="ADAL" clId="{61030962-7E4A-4587-BF1B-E342C2BCF219}" dt="2021-01-21T15:13:30.500" v="1710" actId="20577"/>
        <pc:sldMkLst>
          <pc:docMk/>
          <pc:sldMk cId="2498235948" sldId="378"/>
        </pc:sldMkLst>
        <pc:spChg chg="mod">
          <ac:chgData name="Hancock, Jessica" userId="9c911293-bd37-41f3-9af2-ce42fa2ec464" providerId="ADAL" clId="{61030962-7E4A-4587-BF1B-E342C2BCF219}" dt="2021-01-21T14:38:52.186" v="1455" actId="403"/>
          <ac:spMkLst>
            <pc:docMk/>
            <pc:sldMk cId="2498235948" sldId="378"/>
            <ac:spMk id="2" creationId="{F00F6EF6-E330-4DB6-ABCD-C17CC802C3B7}"/>
          </ac:spMkLst>
        </pc:spChg>
        <pc:spChg chg="mod ord">
          <ac:chgData name="Hancock, Jessica" userId="9c911293-bd37-41f3-9af2-ce42fa2ec464" providerId="ADAL" clId="{61030962-7E4A-4587-BF1B-E342C2BCF219}" dt="2021-01-21T15:13:30.500" v="1710" actId="20577"/>
          <ac:spMkLst>
            <pc:docMk/>
            <pc:sldMk cId="2498235948" sldId="378"/>
            <ac:spMk id="3" creationId="{378D633B-C5C1-4ED4-AC66-FC15A9B914DB}"/>
          </ac:spMkLst>
        </pc:spChg>
        <pc:picChg chg="add mod">
          <ac:chgData name="Hancock, Jessica" userId="9c911293-bd37-41f3-9af2-ce42fa2ec464" providerId="ADAL" clId="{61030962-7E4A-4587-BF1B-E342C2BCF219}" dt="2021-01-21T14:38:36.176" v="1445" actId="26606"/>
          <ac:picMkLst>
            <pc:docMk/>
            <pc:sldMk cId="2498235948" sldId="378"/>
            <ac:picMk id="5" creationId="{CE4682E0-9160-4BC1-8F8A-071AF36D0CE7}"/>
          </ac:picMkLst>
        </pc:picChg>
      </pc:sldChg>
      <pc:sldChg chg="modSp add del mod ord">
        <pc:chgData name="Hancock, Jessica" userId="9c911293-bd37-41f3-9af2-ce42fa2ec464" providerId="ADAL" clId="{61030962-7E4A-4587-BF1B-E342C2BCF219}" dt="2021-01-21T14:52:30.209" v="1534" actId="47"/>
        <pc:sldMkLst>
          <pc:docMk/>
          <pc:sldMk cId="1687368213" sldId="379"/>
        </pc:sldMkLst>
        <pc:spChg chg="mod">
          <ac:chgData name="Hancock, Jessica" userId="9c911293-bd37-41f3-9af2-ce42fa2ec464" providerId="ADAL" clId="{61030962-7E4A-4587-BF1B-E342C2BCF219}" dt="2021-01-21T14:51:36.782" v="1502"/>
          <ac:spMkLst>
            <pc:docMk/>
            <pc:sldMk cId="1687368213" sldId="379"/>
            <ac:spMk id="2" creationId="{00000000-0000-0000-0000-000000000000}"/>
          </ac:spMkLst>
        </pc:spChg>
        <pc:spChg chg="mod">
          <ac:chgData name="Hancock, Jessica" userId="9c911293-bd37-41f3-9af2-ce42fa2ec464" providerId="ADAL" clId="{61030962-7E4A-4587-BF1B-E342C2BCF219}" dt="2021-01-21T14:51:55.942" v="1523" actId="20577"/>
          <ac:spMkLst>
            <pc:docMk/>
            <pc:sldMk cId="1687368213" sldId="379"/>
            <ac:spMk id="3" creationId="{00000000-0000-0000-0000-000000000000}"/>
          </ac:spMkLst>
        </pc:spChg>
      </pc:sldChg>
      <pc:sldChg chg="modSp add mod ord">
        <pc:chgData name="Hancock, Jessica" userId="9c911293-bd37-41f3-9af2-ce42fa2ec464" providerId="ADAL" clId="{61030962-7E4A-4587-BF1B-E342C2BCF219}" dt="2021-01-21T14:52:38.424" v="1543" actId="20577"/>
        <pc:sldMkLst>
          <pc:docMk/>
          <pc:sldMk cId="937917109" sldId="380"/>
        </pc:sldMkLst>
        <pc:spChg chg="mod">
          <ac:chgData name="Hancock, Jessica" userId="9c911293-bd37-41f3-9af2-ce42fa2ec464" providerId="ADAL" clId="{61030962-7E4A-4587-BF1B-E342C2BCF219}" dt="2021-01-21T14:52:38.424" v="1543" actId="20577"/>
          <ac:spMkLst>
            <pc:docMk/>
            <pc:sldMk cId="937917109" sldId="380"/>
            <ac:spMk id="2" creationId="{00000000-0000-0000-0000-000000000000}"/>
          </ac:spMkLst>
        </pc:spChg>
      </pc:sldChg>
      <pc:sldChg chg="modSp add mod ord">
        <pc:chgData name="Hancock, Jessica" userId="9c911293-bd37-41f3-9af2-ce42fa2ec464" providerId="ADAL" clId="{61030962-7E4A-4587-BF1B-E342C2BCF219}" dt="2021-01-21T14:52:57.356" v="1553" actId="20577"/>
        <pc:sldMkLst>
          <pc:docMk/>
          <pc:sldMk cId="1534526399" sldId="381"/>
        </pc:sldMkLst>
        <pc:spChg chg="mod">
          <ac:chgData name="Hancock, Jessica" userId="9c911293-bd37-41f3-9af2-ce42fa2ec464" providerId="ADAL" clId="{61030962-7E4A-4587-BF1B-E342C2BCF219}" dt="2021-01-21T14:52:57.356" v="1553" actId="20577"/>
          <ac:spMkLst>
            <pc:docMk/>
            <pc:sldMk cId="1534526399" sldId="381"/>
            <ac:spMk id="2" creationId="{00000000-0000-0000-0000-000000000000}"/>
          </ac:spMkLst>
        </pc:spChg>
      </pc:sldChg>
      <pc:sldChg chg="modSp add mod ord">
        <pc:chgData name="Hancock, Jessica" userId="9c911293-bd37-41f3-9af2-ce42fa2ec464" providerId="ADAL" clId="{61030962-7E4A-4587-BF1B-E342C2BCF219}" dt="2021-01-21T14:53:18.159" v="1570" actId="20577"/>
        <pc:sldMkLst>
          <pc:docMk/>
          <pc:sldMk cId="755783901" sldId="382"/>
        </pc:sldMkLst>
        <pc:spChg chg="mod">
          <ac:chgData name="Hancock, Jessica" userId="9c911293-bd37-41f3-9af2-ce42fa2ec464" providerId="ADAL" clId="{61030962-7E4A-4587-BF1B-E342C2BCF219}" dt="2021-01-21T14:53:18.159" v="1570" actId="20577"/>
          <ac:spMkLst>
            <pc:docMk/>
            <pc:sldMk cId="755783901" sldId="382"/>
            <ac:spMk id="2" creationId="{00000000-0000-0000-0000-000000000000}"/>
          </ac:spMkLst>
        </pc:spChg>
      </pc:sldChg>
    </pc:docChg>
  </pc:docChgLst>
  <pc:docChgLst>
    <pc:chgData name="Hancock, Jessica" userId="9c911293-bd37-41f3-9af2-ce42fa2ec464" providerId="ADAL" clId="{1F5B4D12-5ED5-466D-A541-D88F99F90093}"/>
    <pc:docChg chg="mod delSld modSld sldOrd modShowInfo">
      <pc:chgData name="Hancock, Jessica" userId="9c911293-bd37-41f3-9af2-ce42fa2ec464" providerId="ADAL" clId="{1F5B4D12-5ED5-466D-A541-D88F99F90093}" dt="2021-05-27T08:28:54.217" v="29"/>
      <pc:docMkLst>
        <pc:docMk/>
      </pc:docMkLst>
      <pc:sldChg chg="ord">
        <pc:chgData name="Hancock, Jessica" userId="9c911293-bd37-41f3-9af2-ce42fa2ec464" providerId="ADAL" clId="{1F5B4D12-5ED5-466D-A541-D88F99F90093}" dt="2021-05-27T08:26:22.378" v="17"/>
        <pc:sldMkLst>
          <pc:docMk/>
          <pc:sldMk cId="1232972666" sldId="364"/>
        </pc:sldMkLst>
      </pc:sldChg>
      <pc:sldChg chg="ord">
        <pc:chgData name="Hancock, Jessica" userId="9c911293-bd37-41f3-9af2-ce42fa2ec464" providerId="ADAL" clId="{1F5B4D12-5ED5-466D-A541-D88F99F90093}" dt="2021-05-27T08:26:15.313" v="15"/>
        <pc:sldMkLst>
          <pc:docMk/>
          <pc:sldMk cId="864317060" sldId="370"/>
        </pc:sldMkLst>
      </pc:sldChg>
      <pc:sldChg chg="ord">
        <pc:chgData name="Hancock, Jessica" userId="9c911293-bd37-41f3-9af2-ce42fa2ec464" providerId="ADAL" clId="{1F5B4D12-5ED5-466D-A541-D88F99F90093}" dt="2021-05-27T08:26:31.957" v="21"/>
        <pc:sldMkLst>
          <pc:docMk/>
          <pc:sldMk cId="1964163278" sldId="374"/>
        </pc:sldMkLst>
      </pc:sldChg>
      <pc:sldChg chg="ord modAnim">
        <pc:chgData name="Hancock, Jessica" userId="9c911293-bd37-41f3-9af2-ce42fa2ec464" providerId="ADAL" clId="{1F5B4D12-5ED5-466D-A541-D88F99F90093}" dt="2021-05-27T08:28:54.217" v="29"/>
        <pc:sldMkLst>
          <pc:docMk/>
          <pc:sldMk cId="2002199700" sldId="375"/>
        </pc:sldMkLst>
      </pc:sldChg>
      <pc:sldChg chg="del ord">
        <pc:chgData name="Hancock, Jessica" userId="9c911293-bd37-41f3-9af2-ce42fa2ec464" providerId="ADAL" clId="{1F5B4D12-5ED5-466D-A541-D88F99F90093}" dt="2021-05-27T08:25:56.839" v="3" actId="47"/>
        <pc:sldMkLst>
          <pc:docMk/>
          <pc:sldMk cId="507284804" sldId="376"/>
        </pc:sldMkLst>
      </pc:sldChg>
      <pc:sldChg chg="ord">
        <pc:chgData name="Hancock, Jessica" userId="9c911293-bd37-41f3-9af2-ce42fa2ec464" providerId="ADAL" clId="{1F5B4D12-5ED5-466D-A541-D88F99F90093}" dt="2021-05-27T08:26:27.998" v="19"/>
        <pc:sldMkLst>
          <pc:docMk/>
          <pc:sldMk cId="84673623" sldId="377"/>
        </pc:sldMkLst>
      </pc:sldChg>
      <pc:sldChg chg="ord">
        <pc:chgData name="Hancock, Jessica" userId="9c911293-bd37-41f3-9af2-ce42fa2ec464" providerId="ADAL" clId="{1F5B4D12-5ED5-466D-A541-D88F99F90093}" dt="2021-05-27T08:26:08.786" v="11"/>
        <pc:sldMkLst>
          <pc:docMk/>
          <pc:sldMk cId="755783901" sldId="382"/>
        </pc:sldMkLst>
      </pc:sldChg>
      <pc:sldChg chg="ord">
        <pc:chgData name="Hancock, Jessica" userId="9c911293-bd37-41f3-9af2-ce42fa2ec464" providerId="ADAL" clId="{1F5B4D12-5ED5-466D-A541-D88F99F90093}" dt="2021-05-27T08:26:00.168" v="5"/>
        <pc:sldMkLst>
          <pc:docMk/>
          <pc:sldMk cId="3143285818" sldId="383"/>
        </pc:sldMkLst>
      </pc:sldChg>
      <pc:sldChg chg="ord">
        <pc:chgData name="Hancock, Jessica" userId="9c911293-bd37-41f3-9af2-ce42fa2ec464" providerId="ADAL" clId="{1F5B4D12-5ED5-466D-A541-D88F99F90093}" dt="2021-05-27T08:26:01.978" v="7"/>
        <pc:sldMkLst>
          <pc:docMk/>
          <pc:sldMk cId="2101712627" sldId="384"/>
        </pc:sldMkLst>
      </pc:sldChg>
      <pc:sldChg chg="ord">
        <pc:chgData name="Hancock, Jessica" userId="9c911293-bd37-41f3-9af2-ce42fa2ec464" providerId="ADAL" clId="{1F5B4D12-5ED5-466D-A541-D88F99F90093}" dt="2021-05-27T08:26:06.347" v="9"/>
        <pc:sldMkLst>
          <pc:docMk/>
          <pc:sldMk cId="152415470" sldId="385"/>
        </pc:sldMkLst>
      </pc:sldChg>
      <pc:sldChg chg="ord">
        <pc:chgData name="Hancock, Jessica" userId="9c911293-bd37-41f3-9af2-ce42fa2ec464" providerId="ADAL" clId="{1F5B4D12-5ED5-466D-A541-D88F99F90093}" dt="2021-05-27T08:26:57.400" v="23"/>
        <pc:sldMkLst>
          <pc:docMk/>
          <pc:sldMk cId="1108937976" sldId="386"/>
        </pc:sldMkLst>
      </pc:sldChg>
    </pc:docChg>
  </pc:docChgLst>
  <pc:docChgLst>
    <pc:chgData name="Hancock, Jessica" userId="S::jessica.hancock@city.ac.uk::9c911293-bd37-41f3-9af2-ce42fa2ec464" providerId="AD" clId="Web-{2655EBA3-F249-C603-BE50-871DC178FA3D}"/>
    <pc:docChg chg="addSld delSld modSld sldOrd">
      <pc:chgData name="Hancock, Jessica" userId="S::jessica.hancock@city.ac.uk::9c911293-bd37-41f3-9af2-ce42fa2ec464" providerId="AD" clId="Web-{2655EBA3-F249-C603-BE50-871DC178FA3D}" dt="2021-03-16T14:09:11.478" v="62"/>
      <pc:docMkLst>
        <pc:docMk/>
      </pc:docMkLst>
      <pc:sldChg chg="modSp">
        <pc:chgData name="Hancock, Jessica" userId="S::jessica.hancock@city.ac.uk::9c911293-bd37-41f3-9af2-ce42fa2ec464" providerId="AD" clId="Web-{2655EBA3-F249-C603-BE50-871DC178FA3D}" dt="2021-03-16T14:01:25.964" v="24" actId="14100"/>
        <pc:sldMkLst>
          <pc:docMk/>
          <pc:sldMk cId="1729326644" sldId="369"/>
        </pc:sldMkLst>
        <pc:spChg chg="mod">
          <ac:chgData name="Hancock, Jessica" userId="S::jessica.hancock@city.ac.uk::9c911293-bd37-41f3-9af2-ce42fa2ec464" providerId="AD" clId="Web-{2655EBA3-F249-C603-BE50-871DC178FA3D}" dt="2021-03-16T14:01:25.964" v="24" actId="14100"/>
          <ac:spMkLst>
            <pc:docMk/>
            <pc:sldMk cId="1729326644" sldId="369"/>
            <ac:spMk id="3" creationId="{F426C759-F5B7-4371-8C14-7D9150119F37}"/>
          </ac:spMkLst>
        </pc:spChg>
      </pc:sldChg>
      <pc:sldChg chg="ord">
        <pc:chgData name="Hancock, Jessica" userId="S::jessica.hancock@city.ac.uk::9c911293-bd37-41f3-9af2-ce42fa2ec464" providerId="AD" clId="Web-{2655EBA3-F249-C603-BE50-871DC178FA3D}" dt="2021-03-16T14:00:56.415" v="18"/>
        <pc:sldMkLst>
          <pc:docMk/>
          <pc:sldMk cId="1964163278" sldId="374"/>
        </pc:sldMkLst>
      </pc:sldChg>
      <pc:sldChg chg="ord">
        <pc:chgData name="Hancock, Jessica" userId="S::jessica.hancock@city.ac.uk::9c911293-bd37-41f3-9af2-ce42fa2ec464" providerId="AD" clId="Web-{2655EBA3-F249-C603-BE50-871DC178FA3D}" dt="2021-03-16T14:09:11.478" v="62"/>
        <pc:sldMkLst>
          <pc:docMk/>
          <pc:sldMk cId="2002199700" sldId="375"/>
        </pc:sldMkLst>
      </pc:sldChg>
      <pc:sldChg chg="del">
        <pc:chgData name="Hancock, Jessica" userId="S::jessica.hancock@city.ac.uk::9c911293-bd37-41f3-9af2-ce42fa2ec464" providerId="AD" clId="Web-{2655EBA3-F249-C603-BE50-871DC178FA3D}" dt="2021-03-16T14:01:31.698" v="25"/>
        <pc:sldMkLst>
          <pc:docMk/>
          <pc:sldMk cId="2498235948" sldId="378"/>
        </pc:sldMkLst>
      </pc:sldChg>
      <pc:sldChg chg="addSp delSp modSp">
        <pc:chgData name="Hancock, Jessica" userId="S::jessica.hancock@city.ac.uk::9c911293-bd37-41f3-9af2-ce42fa2ec464" providerId="AD" clId="Web-{2655EBA3-F249-C603-BE50-871DC178FA3D}" dt="2021-03-16T14:00:47.805" v="17" actId="14100"/>
        <pc:sldMkLst>
          <pc:docMk/>
          <pc:sldMk cId="3143285818" sldId="383"/>
        </pc:sldMkLst>
        <pc:spChg chg="mod ord">
          <ac:chgData name="Hancock, Jessica" userId="S::jessica.hancock@city.ac.uk::9c911293-bd37-41f3-9af2-ce42fa2ec464" providerId="AD" clId="Web-{2655EBA3-F249-C603-BE50-871DC178FA3D}" dt="2021-03-16T14:00:47.805" v="17" actId="14100"/>
          <ac:spMkLst>
            <pc:docMk/>
            <pc:sldMk cId="3143285818" sldId="383"/>
            <ac:spMk id="2" creationId="{ADC626B8-8B1A-42CF-9DDA-09A84AAFB4A6}"/>
          </ac:spMkLst>
        </pc:spChg>
        <pc:spChg chg="del">
          <ac:chgData name="Hancock, Jessica" userId="S::jessica.hancock@city.ac.uk::9c911293-bd37-41f3-9af2-ce42fa2ec464" providerId="AD" clId="Web-{2655EBA3-F249-C603-BE50-871DC178FA3D}" dt="2021-03-16T13:59:20.643" v="1"/>
          <ac:spMkLst>
            <pc:docMk/>
            <pc:sldMk cId="3143285818" sldId="383"/>
            <ac:spMk id="9" creationId="{B9951BD9-0868-4CDB-ACD6-9C4209B5E412}"/>
          </ac:spMkLst>
        </pc:spChg>
        <pc:spChg chg="add">
          <ac:chgData name="Hancock, Jessica" userId="S::jessica.hancock@city.ac.uk::9c911293-bd37-41f3-9af2-ce42fa2ec464" providerId="AD" clId="Web-{2655EBA3-F249-C603-BE50-871DC178FA3D}" dt="2021-03-16T13:59:20.643" v="1"/>
          <ac:spMkLst>
            <pc:docMk/>
            <pc:sldMk cId="3143285818" sldId="383"/>
            <ac:spMk id="14" creationId="{A3329613-8831-4432-A62D-24A970EFC7DB}"/>
          </ac:spMkLst>
        </pc:spChg>
        <pc:spChg chg="add">
          <ac:chgData name="Hancock, Jessica" userId="S::jessica.hancock@city.ac.uk::9c911293-bd37-41f3-9af2-ce42fa2ec464" providerId="AD" clId="Web-{2655EBA3-F249-C603-BE50-871DC178FA3D}" dt="2021-03-16T13:59:20.643" v="1"/>
          <ac:spMkLst>
            <pc:docMk/>
            <pc:sldMk cId="3143285818" sldId="383"/>
            <ac:spMk id="16" creationId="{2A4E0407-A637-4681-B905-C53E4216CE00}"/>
          </ac:spMkLst>
        </pc:spChg>
        <pc:picChg chg="add mod">
          <ac:chgData name="Hancock, Jessica" userId="S::jessica.hancock@city.ac.uk::9c911293-bd37-41f3-9af2-ce42fa2ec464" providerId="AD" clId="Web-{2655EBA3-F249-C603-BE50-871DC178FA3D}" dt="2021-03-16T14:00:04.505" v="6" actId="1076"/>
          <ac:picMkLst>
            <pc:docMk/>
            <pc:sldMk cId="3143285818" sldId="383"/>
            <ac:picMk id="3" creationId="{53E9FFD4-B8C2-48A4-A653-B8A4A6E1ADBB}"/>
          </ac:picMkLst>
        </pc:picChg>
        <pc:picChg chg="mod ord">
          <ac:chgData name="Hancock, Jessica" userId="S::jessica.hancock@city.ac.uk::9c911293-bd37-41f3-9af2-ce42fa2ec464" providerId="AD" clId="Web-{2655EBA3-F249-C603-BE50-871DC178FA3D}" dt="2021-03-16T14:00:07.005" v="7" actId="1076"/>
          <ac:picMkLst>
            <pc:docMk/>
            <pc:sldMk cId="3143285818" sldId="383"/>
            <ac:picMk id="4" creationId="{768FC315-834C-48E0-8B44-2E34203FB4A0}"/>
          </ac:picMkLst>
        </pc:picChg>
      </pc:sldChg>
      <pc:sldChg chg="addSp delSp modSp new mod ord setBg">
        <pc:chgData name="Hancock, Jessica" userId="S::jessica.hancock@city.ac.uk::9c911293-bd37-41f3-9af2-ce42fa2ec464" providerId="AD" clId="Web-{2655EBA3-F249-C603-BE50-871DC178FA3D}" dt="2021-03-16T14:08:56.320" v="61" actId="20577"/>
        <pc:sldMkLst>
          <pc:docMk/>
          <pc:sldMk cId="1108937976" sldId="386"/>
        </pc:sldMkLst>
        <pc:spChg chg="add mod">
          <ac:chgData name="Hancock, Jessica" userId="S::jessica.hancock@city.ac.uk::9c911293-bd37-41f3-9af2-ce42fa2ec464" providerId="AD" clId="Web-{2655EBA3-F249-C603-BE50-871DC178FA3D}" dt="2021-03-16T14:08:56.320" v="61" actId="20577"/>
          <ac:spMkLst>
            <pc:docMk/>
            <pc:sldMk cId="1108937976" sldId="386"/>
            <ac:spMk id="3" creationId="{414F8E74-E05E-4B0A-A89C-0069B36AF7A6}"/>
          </ac:spMkLst>
        </pc:spChg>
        <pc:spChg chg="add">
          <ac:chgData name="Hancock, Jessica" userId="S::jessica.hancock@city.ac.uk::9c911293-bd37-41f3-9af2-ce42fa2ec464" providerId="AD" clId="Web-{2655EBA3-F249-C603-BE50-871DC178FA3D}" dt="2021-03-16T14:08:08.849" v="43"/>
          <ac:spMkLst>
            <pc:docMk/>
            <pc:sldMk cId="1108937976" sldId="386"/>
            <ac:spMk id="5" creationId="{35F0E358-1E49-4920-80D8-C3D138708838}"/>
          </ac:spMkLst>
        </pc:spChg>
        <pc:spChg chg="add">
          <ac:chgData name="Hancock, Jessica" userId="S::jessica.hancock@city.ac.uk::9c911293-bd37-41f3-9af2-ce42fa2ec464" providerId="AD" clId="Web-{2655EBA3-F249-C603-BE50-871DC178FA3D}" dt="2021-03-16T14:08:08.849" v="43"/>
          <ac:spMkLst>
            <pc:docMk/>
            <pc:sldMk cId="1108937976" sldId="386"/>
            <ac:spMk id="6" creationId="{E2D2362D-7010-4036-B9CA-03DFC8EB3B01}"/>
          </ac:spMkLst>
        </pc:spChg>
        <pc:spChg chg="add del">
          <ac:chgData name="Hancock, Jessica" userId="S::jessica.hancock@city.ac.uk::9c911293-bd37-41f3-9af2-ce42fa2ec464" providerId="AD" clId="Web-{2655EBA3-F249-C603-BE50-871DC178FA3D}" dt="2021-03-16T14:08:08.833" v="42"/>
          <ac:spMkLst>
            <pc:docMk/>
            <pc:sldMk cId="1108937976" sldId="386"/>
            <ac:spMk id="8" creationId="{5E39A796-BE83-48B1-B33F-35C4A32AAB57}"/>
          </ac:spMkLst>
        </pc:spChg>
        <pc:spChg chg="add del">
          <ac:chgData name="Hancock, Jessica" userId="S::jessica.hancock@city.ac.uk::9c911293-bd37-41f3-9af2-ce42fa2ec464" providerId="AD" clId="Web-{2655EBA3-F249-C603-BE50-871DC178FA3D}" dt="2021-03-16T14:08:08.833" v="42"/>
          <ac:spMkLst>
            <pc:docMk/>
            <pc:sldMk cId="1108937976" sldId="386"/>
            <ac:spMk id="10" creationId="{72F84B47-E267-4194-8194-831DB7B5547F}"/>
          </ac:spMkLst>
        </pc:spChg>
        <pc:spChg chg="add">
          <ac:chgData name="Hancock, Jessica" userId="S::jessica.hancock@city.ac.uk::9c911293-bd37-41f3-9af2-ce42fa2ec464" providerId="AD" clId="Web-{2655EBA3-F249-C603-BE50-871DC178FA3D}" dt="2021-03-16T14:08:08.849" v="43"/>
          <ac:spMkLst>
            <pc:docMk/>
            <pc:sldMk cId="1108937976" sldId="386"/>
            <ac:spMk id="12" creationId="{DC85BF5E-2BD6-4E5B-8EA3-420B45BB03FA}"/>
          </ac:spMkLst>
        </pc:spChg>
        <pc:spChg chg="add">
          <ac:chgData name="Hancock, Jessica" userId="S::jessica.hancock@city.ac.uk::9c911293-bd37-41f3-9af2-ce42fa2ec464" providerId="AD" clId="Web-{2655EBA3-F249-C603-BE50-871DC178FA3D}" dt="2021-03-16T14:08:08.849" v="43"/>
          <ac:spMkLst>
            <pc:docMk/>
            <pc:sldMk cId="1108937976" sldId="386"/>
            <ac:spMk id="14" creationId="{740D8E28-91B5-42B0-9D6C-B777D8AD90C2}"/>
          </ac:spMkLst>
        </pc:spChg>
        <pc:picChg chg="add mod ord">
          <ac:chgData name="Hancock, Jessica" userId="S::jessica.hancock@city.ac.uk::9c911293-bd37-41f3-9af2-ce42fa2ec464" providerId="AD" clId="Web-{2655EBA3-F249-C603-BE50-871DC178FA3D}" dt="2021-03-16T14:08:08.849" v="43"/>
          <ac:picMkLst>
            <pc:docMk/>
            <pc:sldMk cId="1108937976" sldId="386"/>
            <ac:picMk id="2" creationId="{F4B2DFE7-2BF5-490C-BBC7-0874D569E709}"/>
          </ac:picMkLst>
        </pc:picChg>
      </pc:sldChg>
    </pc:docChg>
  </pc:docChgLst>
  <pc:docChgLst>
    <pc:chgData name="Hancock, Jessica" userId="9c911293-bd37-41f3-9af2-ce42fa2ec464" providerId="ADAL" clId="{AFB28FD6-1AB6-483D-9FF9-ADB993EC9E80}"/>
    <pc:docChg chg="modSld sldOrd">
      <pc:chgData name="Hancock, Jessica" userId="9c911293-bd37-41f3-9af2-ce42fa2ec464" providerId="ADAL" clId="{AFB28FD6-1AB6-483D-9FF9-ADB993EC9E80}" dt="2021-02-17T14:36:22.669" v="47" actId="20577"/>
      <pc:docMkLst>
        <pc:docMk/>
      </pc:docMkLst>
      <pc:sldChg chg="ord">
        <pc:chgData name="Hancock, Jessica" userId="9c911293-bd37-41f3-9af2-ce42fa2ec464" providerId="ADAL" clId="{AFB28FD6-1AB6-483D-9FF9-ADB993EC9E80}" dt="2021-02-17T14:15:25.151" v="1"/>
        <pc:sldMkLst>
          <pc:docMk/>
          <pc:sldMk cId="1964163278" sldId="374"/>
        </pc:sldMkLst>
      </pc:sldChg>
      <pc:sldChg chg="modSp mod">
        <pc:chgData name="Hancock, Jessica" userId="9c911293-bd37-41f3-9af2-ce42fa2ec464" providerId="ADAL" clId="{AFB28FD6-1AB6-483D-9FF9-ADB993EC9E80}" dt="2021-02-17T14:36:22.669" v="47" actId="20577"/>
        <pc:sldMkLst>
          <pc:docMk/>
          <pc:sldMk cId="84673623" sldId="377"/>
        </pc:sldMkLst>
        <pc:spChg chg="mod">
          <ac:chgData name="Hancock, Jessica" userId="9c911293-bd37-41f3-9af2-ce42fa2ec464" providerId="ADAL" clId="{AFB28FD6-1AB6-483D-9FF9-ADB993EC9E80}" dt="2021-02-17T14:36:22.669" v="47" actId="20577"/>
          <ac:spMkLst>
            <pc:docMk/>
            <pc:sldMk cId="84673623" sldId="377"/>
            <ac:spMk id="2" creationId="{B5B3488C-DDEF-446D-AF63-6F9466556534}"/>
          </ac:spMkLst>
        </pc:spChg>
        <pc:graphicFrameChg chg="mod">
          <ac:chgData name="Hancock, Jessica" userId="9c911293-bd37-41f3-9af2-ce42fa2ec464" providerId="ADAL" clId="{AFB28FD6-1AB6-483D-9FF9-ADB993EC9E80}" dt="2021-02-17T14:35:57.558" v="30" actId="20577"/>
          <ac:graphicFrameMkLst>
            <pc:docMk/>
            <pc:sldMk cId="84673623" sldId="377"/>
            <ac:graphicFrameMk id="5" creationId="{66E9B600-F7CE-426B-B61B-9374CB4483A1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14CCA-48A9-4D15-8309-1BDC3C7E746E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DF2A62-E4BE-458E-A0E6-091D59E8CC59}">
      <dgm:prSet/>
      <dgm:spPr/>
      <dgm:t>
        <a:bodyPr/>
        <a:lstStyle/>
        <a:p>
          <a:r>
            <a:rPr lang="en-GB"/>
            <a:t>Diversity</a:t>
          </a:r>
          <a:endParaRPr lang="en-US"/>
        </a:p>
      </dgm:t>
    </dgm:pt>
    <dgm:pt modelId="{930C170A-9FEC-4F94-8D7F-7F0369E0D376}" type="parTrans" cxnId="{D8AFE8D7-6029-4699-804B-30F8AA827445}">
      <dgm:prSet/>
      <dgm:spPr/>
      <dgm:t>
        <a:bodyPr/>
        <a:lstStyle/>
        <a:p>
          <a:endParaRPr lang="en-US"/>
        </a:p>
      </dgm:t>
    </dgm:pt>
    <dgm:pt modelId="{6B04CA81-0611-4D28-982C-8BA9F8BC4CD4}" type="sibTrans" cxnId="{D8AFE8D7-6029-4699-804B-30F8AA827445}">
      <dgm:prSet/>
      <dgm:spPr/>
      <dgm:t>
        <a:bodyPr/>
        <a:lstStyle/>
        <a:p>
          <a:endParaRPr lang="en-US"/>
        </a:p>
      </dgm:t>
    </dgm:pt>
    <dgm:pt modelId="{FBA0D78A-4190-48A8-95F6-30337C2EDA3D}">
      <dgm:prSet/>
      <dgm:spPr/>
      <dgm:t>
        <a:bodyPr/>
        <a:lstStyle/>
        <a:p>
          <a:r>
            <a:rPr lang="en-US"/>
            <a:t>Equality</a:t>
          </a:r>
        </a:p>
      </dgm:t>
    </dgm:pt>
    <dgm:pt modelId="{EF5BE188-E304-4667-B299-32988DD6574A}" type="parTrans" cxnId="{79583539-9246-4D84-9F0D-3EB97BECDE6F}">
      <dgm:prSet/>
      <dgm:spPr/>
      <dgm:t>
        <a:bodyPr/>
        <a:lstStyle/>
        <a:p>
          <a:endParaRPr lang="en-GB"/>
        </a:p>
      </dgm:t>
    </dgm:pt>
    <dgm:pt modelId="{AFD190C7-EE25-459F-A3EC-B0C7A634E858}" type="sibTrans" cxnId="{79583539-9246-4D84-9F0D-3EB97BECDE6F}">
      <dgm:prSet/>
      <dgm:spPr/>
      <dgm:t>
        <a:bodyPr/>
        <a:lstStyle/>
        <a:p>
          <a:endParaRPr lang="en-GB"/>
        </a:p>
      </dgm:t>
    </dgm:pt>
    <dgm:pt modelId="{FC7D4EBF-E5C8-4C27-891A-09F2AD2A2EE4}">
      <dgm:prSet/>
      <dgm:spPr/>
      <dgm:t>
        <a:bodyPr/>
        <a:lstStyle/>
        <a:p>
          <a:r>
            <a:rPr lang="en-US"/>
            <a:t>Compassion</a:t>
          </a:r>
        </a:p>
      </dgm:t>
    </dgm:pt>
    <dgm:pt modelId="{6045BE5D-8CA6-4F7F-A2F9-6AE3109ED768}" type="parTrans" cxnId="{83C6E0CB-CF13-4D8D-9FEC-F68DD561962B}">
      <dgm:prSet/>
      <dgm:spPr/>
      <dgm:t>
        <a:bodyPr/>
        <a:lstStyle/>
        <a:p>
          <a:endParaRPr lang="en-GB"/>
        </a:p>
      </dgm:t>
    </dgm:pt>
    <dgm:pt modelId="{9F4B447A-C2FD-4D48-806A-88E55517AC7E}" type="sibTrans" cxnId="{83C6E0CB-CF13-4D8D-9FEC-F68DD561962B}">
      <dgm:prSet/>
      <dgm:spPr/>
      <dgm:t>
        <a:bodyPr/>
        <a:lstStyle/>
        <a:p>
          <a:endParaRPr lang="en-GB"/>
        </a:p>
      </dgm:t>
    </dgm:pt>
    <dgm:pt modelId="{6BD4DE5F-AC7F-423C-A2FF-ABBF9C7ACA92}" type="pres">
      <dgm:prSet presAssocID="{FA814CCA-48A9-4D15-8309-1BDC3C7E746E}" presName="diagram" presStyleCnt="0">
        <dgm:presLayoutVars>
          <dgm:dir/>
          <dgm:resizeHandles val="exact"/>
        </dgm:presLayoutVars>
      </dgm:prSet>
      <dgm:spPr/>
    </dgm:pt>
    <dgm:pt modelId="{A9AC6517-94F7-4CB4-86D5-5190DD5DBE73}" type="pres">
      <dgm:prSet presAssocID="{E0DF2A62-E4BE-458E-A0E6-091D59E8CC59}" presName="node" presStyleLbl="node1" presStyleIdx="0" presStyleCnt="3">
        <dgm:presLayoutVars>
          <dgm:bulletEnabled val="1"/>
        </dgm:presLayoutVars>
      </dgm:prSet>
      <dgm:spPr/>
    </dgm:pt>
    <dgm:pt modelId="{75EFB002-181A-4D42-9365-E7D055AE9FA8}" type="pres">
      <dgm:prSet presAssocID="{6B04CA81-0611-4D28-982C-8BA9F8BC4CD4}" presName="sibTrans" presStyleCnt="0"/>
      <dgm:spPr/>
    </dgm:pt>
    <dgm:pt modelId="{3DB5E722-F565-4A42-833E-A9B1A3F94994}" type="pres">
      <dgm:prSet presAssocID="{FBA0D78A-4190-48A8-95F6-30337C2EDA3D}" presName="node" presStyleLbl="node1" presStyleIdx="1" presStyleCnt="3">
        <dgm:presLayoutVars>
          <dgm:bulletEnabled val="1"/>
        </dgm:presLayoutVars>
      </dgm:prSet>
      <dgm:spPr/>
    </dgm:pt>
    <dgm:pt modelId="{CEF755C8-B25F-487B-AF29-F6C0A09EB3E9}" type="pres">
      <dgm:prSet presAssocID="{AFD190C7-EE25-459F-A3EC-B0C7A634E858}" presName="sibTrans" presStyleCnt="0"/>
      <dgm:spPr/>
    </dgm:pt>
    <dgm:pt modelId="{92AE5CDB-9F47-4F8F-BBCA-6AAFE44ABACD}" type="pres">
      <dgm:prSet presAssocID="{FC7D4EBF-E5C8-4C27-891A-09F2AD2A2EE4}" presName="node" presStyleLbl="node1" presStyleIdx="2" presStyleCnt="3">
        <dgm:presLayoutVars>
          <dgm:bulletEnabled val="1"/>
        </dgm:presLayoutVars>
      </dgm:prSet>
      <dgm:spPr/>
    </dgm:pt>
  </dgm:ptLst>
  <dgm:cxnLst>
    <dgm:cxn modelId="{6628AD16-0E8B-4636-B196-78D9751D59A0}" type="presOf" srcId="{E0DF2A62-E4BE-458E-A0E6-091D59E8CC59}" destId="{A9AC6517-94F7-4CB4-86D5-5190DD5DBE73}" srcOrd="0" destOrd="0" presId="urn:microsoft.com/office/officeart/2005/8/layout/default"/>
    <dgm:cxn modelId="{EB677E33-AF25-4F4F-BB66-0B4BDF410667}" type="presOf" srcId="{FC7D4EBF-E5C8-4C27-891A-09F2AD2A2EE4}" destId="{92AE5CDB-9F47-4F8F-BBCA-6AAFE44ABACD}" srcOrd="0" destOrd="0" presId="urn:microsoft.com/office/officeart/2005/8/layout/default"/>
    <dgm:cxn modelId="{79583539-9246-4D84-9F0D-3EB97BECDE6F}" srcId="{FA814CCA-48A9-4D15-8309-1BDC3C7E746E}" destId="{FBA0D78A-4190-48A8-95F6-30337C2EDA3D}" srcOrd="1" destOrd="0" parTransId="{EF5BE188-E304-4667-B299-32988DD6574A}" sibTransId="{AFD190C7-EE25-459F-A3EC-B0C7A634E858}"/>
    <dgm:cxn modelId="{481BCEC8-C2A7-4E1B-8F23-4C8D1FDB9E4C}" type="presOf" srcId="{FA814CCA-48A9-4D15-8309-1BDC3C7E746E}" destId="{6BD4DE5F-AC7F-423C-A2FF-ABBF9C7ACA92}" srcOrd="0" destOrd="0" presId="urn:microsoft.com/office/officeart/2005/8/layout/default"/>
    <dgm:cxn modelId="{83C6E0CB-CF13-4D8D-9FEC-F68DD561962B}" srcId="{FA814CCA-48A9-4D15-8309-1BDC3C7E746E}" destId="{FC7D4EBF-E5C8-4C27-891A-09F2AD2A2EE4}" srcOrd="2" destOrd="0" parTransId="{6045BE5D-8CA6-4F7F-A2F9-6AE3109ED768}" sibTransId="{9F4B447A-C2FD-4D48-806A-88E55517AC7E}"/>
    <dgm:cxn modelId="{3F5D93D3-58A1-495B-B75F-9CD1FF3EAB4F}" type="presOf" srcId="{FBA0D78A-4190-48A8-95F6-30337C2EDA3D}" destId="{3DB5E722-F565-4A42-833E-A9B1A3F94994}" srcOrd="0" destOrd="0" presId="urn:microsoft.com/office/officeart/2005/8/layout/default"/>
    <dgm:cxn modelId="{D8AFE8D7-6029-4699-804B-30F8AA827445}" srcId="{FA814CCA-48A9-4D15-8309-1BDC3C7E746E}" destId="{E0DF2A62-E4BE-458E-A0E6-091D59E8CC59}" srcOrd="0" destOrd="0" parTransId="{930C170A-9FEC-4F94-8D7F-7F0369E0D376}" sibTransId="{6B04CA81-0611-4D28-982C-8BA9F8BC4CD4}"/>
    <dgm:cxn modelId="{F7FD5FDD-C181-4E34-B8F0-2EEF34564E97}" type="presParOf" srcId="{6BD4DE5F-AC7F-423C-A2FF-ABBF9C7ACA92}" destId="{A9AC6517-94F7-4CB4-86D5-5190DD5DBE73}" srcOrd="0" destOrd="0" presId="urn:microsoft.com/office/officeart/2005/8/layout/default"/>
    <dgm:cxn modelId="{6B1CC917-E31C-407F-B18A-A9F995F741A4}" type="presParOf" srcId="{6BD4DE5F-AC7F-423C-A2FF-ABBF9C7ACA92}" destId="{75EFB002-181A-4D42-9365-E7D055AE9FA8}" srcOrd="1" destOrd="0" presId="urn:microsoft.com/office/officeart/2005/8/layout/default"/>
    <dgm:cxn modelId="{F117B243-CE6E-4EBC-B073-9BA71653E3EA}" type="presParOf" srcId="{6BD4DE5F-AC7F-423C-A2FF-ABBF9C7ACA92}" destId="{3DB5E722-F565-4A42-833E-A9B1A3F94994}" srcOrd="2" destOrd="0" presId="urn:microsoft.com/office/officeart/2005/8/layout/default"/>
    <dgm:cxn modelId="{07528DE2-9968-4B01-9827-F4E6A4AB5DD9}" type="presParOf" srcId="{6BD4DE5F-AC7F-423C-A2FF-ABBF9C7ACA92}" destId="{CEF755C8-B25F-487B-AF29-F6C0A09EB3E9}" srcOrd="3" destOrd="0" presId="urn:microsoft.com/office/officeart/2005/8/layout/default"/>
    <dgm:cxn modelId="{68776FF1-49FF-4AC8-B2AC-93A235D07279}" type="presParOf" srcId="{6BD4DE5F-AC7F-423C-A2FF-ABBF9C7ACA92}" destId="{92AE5CDB-9F47-4F8F-BBCA-6AAFE44ABAC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BB1F0D-0818-4C93-9826-8BF6FD7968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8098DE1-82EE-40EC-B1EE-DC8FA0F218D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opportunities are there for introducing playful learning in your own subject or teaching?</a:t>
          </a:r>
          <a:endParaRPr lang="en-US"/>
        </a:p>
      </dgm:t>
    </dgm:pt>
    <dgm:pt modelId="{EC5604C3-36E8-44F7-BFB0-B657BE51A966}" type="parTrans" cxnId="{9F10ACD4-0EEE-4FDC-AB65-CC38B89C2E64}">
      <dgm:prSet/>
      <dgm:spPr/>
      <dgm:t>
        <a:bodyPr/>
        <a:lstStyle/>
        <a:p>
          <a:endParaRPr lang="en-US"/>
        </a:p>
      </dgm:t>
    </dgm:pt>
    <dgm:pt modelId="{2DFD4040-C429-4725-8BDF-96E5BCDBBA70}" type="sibTrans" cxnId="{9F10ACD4-0EEE-4FDC-AB65-CC38B89C2E64}">
      <dgm:prSet/>
      <dgm:spPr/>
      <dgm:t>
        <a:bodyPr/>
        <a:lstStyle/>
        <a:p>
          <a:endParaRPr lang="en-US"/>
        </a:p>
      </dgm:t>
    </dgm:pt>
    <dgm:pt modelId="{7EBE35E3-8C51-41E7-8E92-74B518E0C5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barriers are there to introducing playful learning in your own subject or teaching?</a:t>
          </a:r>
          <a:endParaRPr lang="en-US"/>
        </a:p>
      </dgm:t>
    </dgm:pt>
    <dgm:pt modelId="{F60DDA2C-64B6-4A0A-87CE-FD9C015F40E8}" type="parTrans" cxnId="{3D5FA2A2-5F5E-4DEA-B214-4194231FBDC4}">
      <dgm:prSet/>
      <dgm:spPr/>
      <dgm:t>
        <a:bodyPr/>
        <a:lstStyle/>
        <a:p>
          <a:endParaRPr lang="en-US"/>
        </a:p>
      </dgm:t>
    </dgm:pt>
    <dgm:pt modelId="{DD36B699-740A-40CC-8206-11967DBDD7F8}" type="sibTrans" cxnId="{3D5FA2A2-5F5E-4DEA-B214-4194231FBDC4}">
      <dgm:prSet/>
      <dgm:spPr/>
      <dgm:t>
        <a:bodyPr/>
        <a:lstStyle/>
        <a:p>
          <a:endParaRPr lang="en-US"/>
        </a:p>
      </dgm:t>
    </dgm:pt>
    <dgm:pt modelId="{EE598A37-9C15-448D-B872-9214026CA71C}" type="pres">
      <dgm:prSet presAssocID="{78BB1F0D-0818-4C93-9826-8BF6FD7968F3}" presName="root" presStyleCnt="0">
        <dgm:presLayoutVars>
          <dgm:dir/>
          <dgm:resizeHandles val="exact"/>
        </dgm:presLayoutVars>
      </dgm:prSet>
      <dgm:spPr/>
    </dgm:pt>
    <dgm:pt modelId="{3D759D1C-BDC8-4729-A035-77ABEEA4AA8B}" type="pres">
      <dgm:prSet presAssocID="{88098DE1-82EE-40EC-B1EE-DC8FA0F218D6}" presName="compNode" presStyleCnt="0"/>
      <dgm:spPr/>
    </dgm:pt>
    <dgm:pt modelId="{69C7C3B5-68DD-418D-90D6-9A7E86962D8D}" type="pres">
      <dgm:prSet presAssocID="{88098DE1-82EE-40EC-B1EE-DC8FA0F218D6}" presName="bgRect" presStyleLbl="bgShp" presStyleIdx="0" presStyleCnt="2"/>
      <dgm:spPr/>
    </dgm:pt>
    <dgm:pt modelId="{02FA874B-616F-4ED5-885E-B1271FE380C0}" type="pres">
      <dgm:prSet presAssocID="{88098DE1-82EE-40EC-B1EE-DC8FA0F218D6}" presName="iconRect" presStyleLbl="node1" presStyleIdx="0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937D969-1B62-4D9C-96C3-3073AA2E6D7E}" type="pres">
      <dgm:prSet presAssocID="{88098DE1-82EE-40EC-B1EE-DC8FA0F218D6}" presName="spaceRect" presStyleCnt="0"/>
      <dgm:spPr/>
    </dgm:pt>
    <dgm:pt modelId="{7965976A-7AED-4D38-9030-42B663E772A0}" type="pres">
      <dgm:prSet presAssocID="{88098DE1-82EE-40EC-B1EE-DC8FA0F218D6}" presName="parTx" presStyleLbl="revTx" presStyleIdx="0" presStyleCnt="2">
        <dgm:presLayoutVars>
          <dgm:chMax val="0"/>
          <dgm:chPref val="0"/>
        </dgm:presLayoutVars>
      </dgm:prSet>
      <dgm:spPr/>
    </dgm:pt>
    <dgm:pt modelId="{33BC3468-1AA7-4731-9706-C26AB48B5B92}" type="pres">
      <dgm:prSet presAssocID="{2DFD4040-C429-4725-8BDF-96E5BCDBBA70}" presName="sibTrans" presStyleCnt="0"/>
      <dgm:spPr/>
    </dgm:pt>
    <dgm:pt modelId="{5382A263-929A-4013-B94A-F2E37B40D833}" type="pres">
      <dgm:prSet presAssocID="{7EBE35E3-8C51-41E7-8E92-74B518E0C56B}" presName="compNode" presStyleCnt="0"/>
      <dgm:spPr/>
    </dgm:pt>
    <dgm:pt modelId="{2A2462FD-1BFF-4C8B-B9B5-F3C3FC7288BA}" type="pres">
      <dgm:prSet presAssocID="{7EBE35E3-8C51-41E7-8E92-74B518E0C56B}" presName="bgRect" presStyleLbl="bgShp" presStyleIdx="1" presStyleCnt="2"/>
      <dgm:spPr/>
    </dgm:pt>
    <dgm:pt modelId="{49BA318C-D167-4223-B623-702B58040B63}" type="pres">
      <dgm:prSet presAssocID="{7EBE35E3-8C51-41E7-8E92-74B518E0C56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storm with solid fill"/>
        </a:ext>
      </dgm:extLst>
    </dgm:pt>
    <dgm:pt modelId="{C653E062-C707-4F99-AD09-5EE8AA81741F}" type="pres">
      <dgm:prSet presAssocID="{7EBE35E3-8C51-41E7-8E92-74B518E0C56B}" presName="spaceRect" presStyleCnt="0"/>
      <dgm:spPr/>
    </dgm:pt>
    <dgm:pt modelId="{1B0244FD-9FA5-48C4-ADDD-479BB5F98506}" type="pres">
      <dgm:prSet presAssocID="{7EBE35E3-8C51-41E7-8E92-74B518E0C56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50C2612-40B8-48EC-8540-AA926204D7FB}" type="presOf" srcId="{78BB1F0D-0818-4C93-9826-8BF6FD7968F3}" destId="{EE598A37-9C15-448D-B872-9214026CA71C}" srcOrd="0" destOrd="0" presId="urn:microsoft.com/office/officeart/2018/2/layout/IconVerticalSolidList"/>
    <dgm:cxn modelId="{3D5FA2A2-5F5E-4DEA-B214-4194231FBDC4}" srcId="{78BB1F0D-0818-4C93-9826-8BF6FD7968F3}" destId="{7EBE35E3-8C51-41E7-8E92-74B518E0C56B}" srcOrd="1" destOrd="0" parTransId="{F60DDA2C-64B6-4A0A-87CE-FD9C015F40E8}" sibTransId="{DD36B699-740A-40CC-8206-11967DBDD7F8}"/>
    <dgm:cxn modelId="{9F10ACD4-0EEE-4FDC-AB65-CC38B89C2E64}" srcId="{78BB1F0D-0818-4C93-9826-8BF6FD7968F3}" destId="{88098DE1-82EE-40EC-B1EE-DC8FA0F218D6}" srcOrd="0" destOrd="0" parTransId="{EC5604C3-36E8-44F7-BFB0-B657BE51A966}" sibTransId="{2DFD4040-C429-4725-8BDF-96E5BCDBBA70}"/>
    <dgm:cxn modelId="{0E0510D5-ADDC-4109-993B-6FB3B17D59FB}" type="presOf" srcId="{88098DE1-82EE-40EC-B1EE-DC8FA0F218D6}" destId="{7965976A-7AED-4D38-9030-42B663E772A0}" srcOrd="0" destOrd="0" presId="urn:microsoft.com/office/officeart/2018/2/layout/IconVerticalSolidList"/>
    <dgm:cxn modelId="{755643D7-CADE-4F42-8C51-EB629CBA22D7}" type="presOf" srcId="{7EBE35E3-8C51-41E7-8E92-74B518E0C56B}" destId="{1B0244FD-9FA5-48C4-ADDD-479BB5F98506}" srcOrd="0" destOrd="0" presId="urn:microsoft.com/office/officeart/2018/2/layout/IconVerticalSolidList"/>
    <dgm:cxn modelId="{71157969-1EC8-47EB-99E3-49FAF0EFDFC1}" type="presParOf" srcId="{EE598A37-9C15-448D-B872-9214026CA71C}" destId="{3D759D1C-BDC8-4729-A035-77ABEEA4AA8B}" srcOrd="0" destOrd="0" presId="urn:microsoft.com/office/officeart/2018/2/layout/IconVerticalSolidList"/>
    <dgm:cxn modelId="{ED337435-A1D5-477D-A481-95578C23803E}" type="presParOf" srcId="{3D759D1C-BDC8-4729-A035-77ABEEA4AA8B}" destId="{69C7C3B5-68DD-418D-90D6-9A7E86962D8D}" srcOrd="0" destOrd="0" presId="urn:microsoft.com/office/officeart/2018/2/layout/IconVerticalSolidList"/>
    <dgm:cxn modelId="{F5D8F686-D4AC-40F2-BFDF-1E5BB3E03062}" type="presParOf" srcId="{3D759D1C-BDC8-4729-A035-77ABEEA4AA8B}" destId="{02FA874B-616F-4ED5-885E-B1271FE380C0}" srcOrd="1" destOrd="0" presId="urn:microsoft.com/office/officeart/2018/2/layout/IconVerticalSolidList"/>
    <dgm:cxn modelId="{DDBCB9FE-28AF-44D0-B381-DC837042A74E}" type="presParOf" srcId="{3D759D1C-BDC8-4729-A035-77ABEEA4AA8B}" destId="{1937D969-1B62-4D9C-96C3-3073AA2E6D7E}" srcOrd="2" destOrd="0" presId="urn:microsoft.com/office/officeart/2018/2/layout/IconVerticalSolidList"/>
    <dgm:cxn modelId="{8174396F-22F3-4564-818D-BA91B1558EC0}" type="presParOf" srcId="{3D759D1C-BDC8-4729-A035-77ABEEA4AA8B}" destId="{7965976A-7AED-4D38-9030-42B663E772A0}" srcOrd="3" destOrd="0" presId="urn:microsoft.com/office/officeart/2018/2/layout/IconVerticalSolidList"/>
    <dgm:cxn modelId="{085037D2-7A94-4A03-B6D0-825D7C1BEE9B}" type="presParOf" srcId="{EE598A37-9C15-448D-B872-9214026CA71C}" destId="{33BC3468-1AA7-4731-9706-C26AB48B5B92}" srcOrd="1" destOrd="0" presId="urn:microsoft.com/office/officeart/2018/2/layout/IconVerticalSolidList"/>
    <dgm:cxn modelId="{8FFE9C7C-B92F-4F62-8CF3-D45CBF5D44FB}" type="presParOf" srcId="{EE598A37-9C15-448D-B872-9214026CA71C}" destId="{5382A263-929A-4013-B94A-F2E37B40D833}" srcOrd="2" destOrd="0" presId="urn:microsoft.com/office/officeart/2018/2/layout/IconVerticalSolidList"/>
    <dgm:cxn modelId="{96E1A149-B480-488A-9CBB-6892D6A23D26}" type="presParOf" srcId="{5382A263-929A-4013-B94A-F2E37B40D833}" destId="{2A2462FD-1BFF-4C8B-B9B5-F3C3FC7288BA}" srcOrd="0" destOrd="0" presId="urn:microsoft.com/office/officeart/2018/2/layout/IconVerticalSolidList"/>
    <dgm:cxn modelId="{BA64B32A-B5A7-4968-8C54-17F61BA254B6}" type="presParOf" srcId="{5382A263-929A-4013-B94A-F2E37B40D833}" destId="{49BA318C-D167-4223-B623-702B58040B63}" srcOrd="1" destOrd="0" presId="urn:microsoft.com/office/officeart/2018/2/layout/IconVerticalSolidList"/>
    <dgm:cxn modelId="{F11C6A38-B6EA-45AF-9BF8-621BB482699A}" type="presParOf" srcId="{5382A263-929A-4013-B94A-F2E37B40D833}" destId="{C653E062-C707-4F99-AD09-5EE8AA81741F}" srcOrd="2" destOrd="0" presId="urn:microsoft.com/office/officeart/2018/2/layout/IconVerticalSolidList"/>
    <dgm:cxn modelId="{30ACFB2C-0CDE-4FDD-B4A5-286FFE58C0EE}" type="presParOf" srcId="{5382A263-929A-4013-B94A-F2E37B40D833}" destId="{1B0244FD-9FA5-48C4-ADDD-479BB5F985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C6517-94F7-4CB4-86D5-5190DD5DBE73}">
      <dsp:nvSpPr>
        <dsp:cNvPr id="0" name=""/>
        <dsp:cNvSpPr/>
      </dsp:nvSpPr>
      <dsp:spPr>
        <a:xfrm>
          <a:off x="0" y="341239"/>
          <a:ext cx="3176630" cy="19059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/>
            <a:t>Diversity</a:t>
          </a:r>
          <a:endParaRPr lang="en-US" sz="4500" kern="1200"/>
        </a:p>
      </dsp:txBody>
      <dsp:txXfrm>
        <a:off x="0" y="341239"/>
        <a:ext cx="3176630" cy="1905978"/>
      </dsp:txXfrm>
    </dsp:sp>
    <dsp:sp modelId="{3DB5E722-F565-4A42-833E-A9B1A3F94994}">
      <dsp:nvSpPr>
        <dsp:cNvPr id="0" name=""/>
        <dsp:cNvSpPr/>
      </dsp:nvSpPr>
      <dsp:spPr>
        <a:xfrm>
          <a:off x="3494293" y="341239"/>
          <a:ext cx="3176630" cy="1905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Equality</a:t>
          </a:r>
        </a:p>
      </dsp:txBody>
      <dsp:txXfrm>
        <a:off x="3494293" y="341239"/>
        <a:ext cx="3176630" cy="1905978"/>
      </dsp:txXfrm>
    </dsp:sp>
    <dsp:sp modelId="{92AE5CDB-9F47-4F8F-BBCA-6AAFE44ABACD}">
      <dsp:nvSpPr>
        <dsp:cNvPr id="0" name=""/>
        <dsp:cNvSpPr/>
      </dsp:nvSpPr>
      <dsp:spPr>
        <a:xfrm>
          <a:off x="6988587" y="341239"/>
          <a:ext cx="3176630" cy="19059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Compassion</a:t>
          </a:r>
        </a:p>
      </dsp:txBody>
      <dsp:txXfrm>
        <a:off x="6988587" y="341239"/>
        <a:ext cx="3176630" cy="1905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7C3B5-68DD-418D-90D6-9A7E86962D8D}">
      <dsp:nvSpPr>
        <dsp:cNvPr id="0" name=""/>
        <dsp:cNvSpPr/>
      </dsp:nvSpPr>
      <dsp:spPr>
        <a:xfrm>
          <a:off x="0" y="925715"/>
          <a:ext cx="6117335" cy="17090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FA874B-616F-4ED5-885E-B1271FE380C0}">
      <dsp:nvSpPr>
        <dsp:cNvPr id="0" name=""/>
        <dsp:cNvSpPr/>
      </dsp:nvSpPr>
      <dsp:spPr>
        <a:xfrm>
          <a:off x="516976" y="1310243"/>
          <a:ext cx="939957" cy="939957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5976A-7AED-4D38-9030-42B663E772A0}">
      <dsp:nvSpPr>
        <dsp:cNvPr id="0" name=""/>
        <dsp:cNvSpPr/>
      </dsp:nvSpPr>
      <dsp:spPr>
        <a:xfrm>
          <a:off x="1973910" y="925715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opportunities are there for introducing playful learning in your own subject or teaching?</a:t>
          </a:r>
          <a:endParaRPr lang="en-US" sz="2200" kern="1200"/>
        </a:p>
      </dsp:txBody>
      <dsp:txXfrm>
        <a:off x="1973910" y="925715"/>
        <a:ext cx="4143425" cy="1709013"/>
      </dsp:txXfrm>
    </dsp:sp>
    <dsp:sp modelId="{2A2462FD-1BFF-4C8B-B9B5-F3C3FC7288BA}">
      <dsp:nvSpPr>
        <dsp:cNvPr id="0" name=""/>
        <dsp:cNvSpPr/>
      </dsp:nvSpPr>
      <dsp:spPr>
        <a:xfrm>
          <a:off x="0" y="3061982"/>
          <a:ext cx="6117335" cy="170901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A318C-D167-4223-B623-702B58040B63}">
      <dsp:nvSpPr>
        <dsp:cNvPr id="0" name=""/>
        <dsp:cNvSpPr/>
      </dsp:nvSpPr>
      <dsp:spPr>
        <a:xfrm>
          <a:off x="516976" y="3446510"/>
          <a:ext cx="939957" cy="9399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244FD-9FA5-48C4-ADDD-479BB5F98506}">
      <dsp:nvSpPr>
        <dsp:cNvPr id="0" name=""/>
        <dsp:cNvSpPr/>
      </dsp:nvSpPr>
      <dsp:spPr>
        <a:xfrm>
          <a:off x="1973910" y="3061982"/>
          <a:ext cx="4143425" cy="1709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871" tIns="180871" rIns="180871" bIns="180871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What barriers are there to introducing playful learning in your own subject or teaching?</a:t>
          </a:r>
          <a:endParaRPr lang="en-US" sz="2200" kern="1200"/>
        </a:p>
      </dsp:txBody>
      <dsp:txXfrm>
        <a:off x="1973910" y="3061982"/>
        <a:ext cx="4143425" cy="170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E3640-5F8E-4403-BF53-40965F4C6B11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E7023-6A5B-4EF5-952A-BE3216309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83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https://myfreebingocards.com/bingo-card-generator/free/gvnpqg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E7023-6A5B-4EF5-952A-BE321630901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08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20AF-2338-4C20-8286-6459966CE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2DB21-4DC5-4178-85B5-438BC92129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BC263-D3D7-41C0-A7A4-760D17EF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16A0-83BE-4B42-814B-2575AA21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F6439-4868-4FDA-987E-FF162102A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01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0E1F-70F1-4C69-9046-4E9409F2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8E6F8-79FF-487B-9EBA-6C186A5B1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D8F7C-891A-4227-ACEE-5360E0CA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7D3BD-538F-41BE-96B6-6DAE3EF4E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0878-BBF2-4CF8-A98B-F142FC63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E197C-05CD-48CE-B2AB-5D14E3069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66BD6-4F89-4CC3-A3CD-F9D0F5D014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C96DD-677A-4637-AAC2-4631ADB0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D0216-E11E-43DF-87AC-9F837A9B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E7C2B-03F0-44FE-AC9D-0199096B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7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77338-0AFE-416F-8298-68EC3EB30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D9DD3-5240-4BE9-A00B-4193105C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F8646-5599-4E71-9805-8297A1F7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5292-FF6A-43E2-872C-44AD0F097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0CBA6-B40D-4461-AAFC-A81BC2D4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8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13DF-116D-4FBB-80B9-12310028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30DF-8FCF-4821-B6E8-FCEF6B3DE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650558-F03C-41D5-8C06-04C759CBD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CE4A7-AE89-41B8-ADE7-B323D53D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6DC21-3FDA-4C48-AEF7-CB981F7F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B5581-21BC-465D-9B39-2C1ED1F87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6A283-9693-4A42-B184-5152520CB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94195-DBBC-4F0B-AE57-E104E4763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CC5F6-02D1-4764-96D6-2E018FCAC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1E6F7-D402-4BAF-9CCE-758EC9E4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046B8-1FD3-455F-862F-1F5C1CEAD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40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12E6-8B0C-4F35-9907-4AF68BFF9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DDBE61-0B71-4DE4-B241-7A48F9A56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9C8A4-600A-48CC-B34A-F599041B3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34CF9F-9B79-4BB9-8C38-83BF1B131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DD219F-1337-47C8-B338-39DD2DEA4A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3C61E2-F526-4952-B3DE-09190C567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829731-81F8-4394-8EB6-D30E0B2A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1BE30-3486-40CD-BFF6-06EBBC3B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049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A045-44ED-4D9D-9239-DF11F2AD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61C87-D06D-42BE-A590-08D20081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B44EB-C9E6-4389-90FE-F66C1780A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55A65-0E3B-4271-B802-91A0043F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0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EBB24B-0B2B-4BD5-962C-769978904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39BDC-87E3-46D3-8290-FB21EFFE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E53EF-09A1-4AEC-88BD-9EB8F227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21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287D-E0A1-4674-B426-45D05707E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2F85-3A2A-487C-AFCA-366737CE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B9215-482D-45AA-8F7C-86D6C07E6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049-09C5-42EB-A6C4-E57845932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57626-4B16-4FC1-BADE-E865A4974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CC521-140B-4194-A1FE-5D652C2EC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2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0F8F-A659-4508-81D3-571371DA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32325F-527D-4A21-BE40-30D45D6A5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F97A5-FBA9-4E31-B786-B95A3ED13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CCD2-30FF-405C-B277-8F1CE8BBC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3C5EE-1A2B-4A22-B4E1-F04F90F38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0028D-F12E-45C3-AB69-879DC8517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59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059892-B962-4375-9B55-19262DDDB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7882A-6611-4A9D-A11F-3C96B441B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73D17-4CCF-4C6E-963A-44C8CBF606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500E-B51A-4400-88EF-885C91086D6E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D5E2B-5ED7-4CCC-B3DF-076796EA6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6DF2B-B759-43BE-B3EB-76D677DD7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E713-DC70-4D35-9283-B7B2EE11DC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pyrightliteracy.org/resources/copyright-the-card-game/" TargetMode="Externa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pyrightliteracy.org/resources/the-publishing-trap/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fbc.us/m/gvnpq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fbc.us/m/gvnpq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.com/LeadJes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drjess/etp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ngerprints exposed on glass">
            <a:extLst>
              <a:ext uri="{FF2B5EF4-FFF2-40B4-BE49-F238E27FC236}">
                <a16:creationId xmlns:a16="http://schemas.microsoft.com/office/drawing/2014/main" id="{E3F50111-DA97-42D7-9A85-486DFEB5F4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9" r="7558" b="6167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448AA-7847-4A5D-A8BE-78496BE98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872508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GB" sz="5600"/>
              <a:t>Establishing a Teaching Persona 3: engaging students and enabling them to participate in creative learning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3F866A-CCBD-4AAD-802A-2A3491A33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520175" cy="592975"/>
          </a:xfrm>
        </p:spPr>
        <p:txBody>
          <a:bodyPr anchor="ctr">
            <a:normAutofit fontScale="92500" lnSpcReduction="20000"/>
          </a:bodyPr>
          <a:lstStyle/>
          <a:p>
            <a:pPr algn="l">
              <a:spcBef>
                <a:spcPts val="0"/>
              </a:spcBef>
            </a:pPr>
            <a:r>
              <a:rPr lang="en-GB" dirty="0"/>
              <a:t>Dr Jessica Hancock and Dr Jane Secker, </a:t>
            </a:r>
            <a:r>
              <a:rPr lang="en-GB" dirty="0" err="1"/>
              <a:t>LEaD</a:t>
            </a:r>
            <a:endParaRPr lang="en-US" dirty="0" err="1">
              <a:cs typeface="Calibri" panose="020F0502020204030204"/>
            </a:endParaRPr>
          </a:p>
          <a:p>
            <a:pPr algn="l">
              <a:spcBef>
                <a:spcPts val="0"/>
              </a:spcBef>
            </a:pPr>
            <a:r>
              <a:rPr lang="en-GB" dirty="0"/>
              <a:t>jessica.hancock@city.ac.uk</a:t>
            </a:r>
            <a:endParaRPr lang="en-GB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764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85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Discussion 3: pairs</a:t>
            </a:r>
            <a:br>
              <a:rPr lang="en-GB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Thumbs Up Handy">
            <a:extLst>
              <a:ext uri="{FF2B5EF4-FFF2-40B4-BE49-F238E27FC236}">
                <a16:creationId xmlns:a16="http://schemas.microsoft.com/office/drawing/2014/main" id="{3AEF0C3B-F9B2-47B3-B949-96A13BD86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7519" b="4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Picture 7" descr="Thumbs Down Handy">
            <a:extLst>
              <a:ext uri="{FF2B5EF4-FFF2-40B4-BE49-F238E27FC236}">
                <a16:creationId xmlns:a16="http://schemas.microsoft.com/office/drawing/2014/main" id="{63CCB152-0CEF-4614-B376-7E316E2B1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14614" b="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rgbClr val="FFFFFF"/>
                </a:solidFill>
              </a:rPr>
              <a:t>Benefits</a:t>
            </a:r>
          </a:p>
          <a:p>
            <a:r>
              <a:rPr lang="en-GB" sz="4400">
                <a:solidFill>
                  <a:srgbClr val="FFFFFF"/>
                </a:solidFill>
              </a:rPr>
              <a:t>Issues</a:t>
            </a:r>
          </a:p>
          <a:p>
            <a:r>
              <a:rPr lang="en-GB" sz="4400">
                <a:solidFill>
                  <a:srgbClr val="FFFFFF"/>
                </a:solidFill>
              </a:rPr>
              <a:t>Useful for you?</a:t>
            </a:r>
          </a:p>
        </p:txBody>
      </p:sp>
    </p:spTree>
    <p:extLst>
      <p:ext uri="{BB962C8B-B14F-4D97-AF65-F5344CB8AC3E}">
        <p14:creationId xmlns:p14="http://schemas.microsoft.com/office/powerpoint/2010/main" val="1534526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nursery group of Emperor penguin chicks huddled together">
            <a:extLst>
              <a:ext uri="{FF2B5EF4-FFF2-40B4-BE49-F238E27FC236}">
                <a16:creationId xmlns:a16="http://schemas.microsoft.com/office/drawing/2014/main" id="{9277A5F3-ED49-44EF-9F99-D3920E854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9091" r="14917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94" y="1182116"/>
            <a:ext cx="5453236" cy="1103883"/>
          </a:xfrm>
        </p:spPr>
        <p:txBody>
          <a:bodyPr anchor="b">
            <a:normAutofit/>
          </a:bodyPr>
          <a:lstStyle/>
          <a:p>
            <a:r>
              <a:rPr lang="en-GB" sz="4000"/>
              <a:t>Discussion 4: small group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93" y="2718054"/>
            <a:ext cx="5880620" cy="3733236"/>
          </a:xfrm>
        </p:spPr>
        <p:txBody>
          <a:bodyPr anchor="t">
            <a:normAutofit lnSpcReduction="10000"/>
          </a:bodyPr>
          <a:lstStyle/>
          <a:p>
            <a:pPr marL="609585" indent="-609585">
              <a:buFont typeface="+mj-lt"/>
              <a:buAutoNum type="arabicPeriod"/>
            </a:pPr>
            <a:r>
              <a:rPr lang="en-GB" sz="3200"/>
              <a:t>What happens if you don’t know the answer to a question?</a:t>
            </a:r>
          </a:p>
          <a:p>
            <a:pPr marL="609585" indent="-609585">
              <a:buFont typeface="+mj-lt"/>
              <a:buAutoNum type="arabicPeriod"/>
            </a:pPr>
            <a:r>
              <a:rPr lang="en-GB" sz="3200"/>
              <a:t>What happens if a student says something offensive?</a:t>
            </a:r>
          </a:p>
          <a:p>
            <a:pPr marL="609585" indent="-609585">
              <a:buFont typeface="+mj-lt"/>
              <a:buAutoNum type="arabicPeriod"/>
            </a:pPr>
            <a:r>
              <a:rPr lang="en-GB" sz="3200"/>
              <a:t>What if students are talking about something irrelevant?</a:t>
            </a:r>
          </a:p>
          <a:p>
            <a:pPr marL="609585" indent="-609585">
              <a:buFont typeface="+mj-lt"/>
              <a:buAutoNum type="arabicPeriod"/>
            </a:pPr>
            <a:r>
              <a:rPr lang="en-GB" sz="3200"/>
              <a:t>What if students stop talking?</a:t>
            </a:r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376663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85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Discussion 4: groups</a:t>
            </a:r>
          </a:p>
        </p:txBody>
      </p:sp>
      <p:pic>
        <p:nvPicPr>
          <p:cNvPr id="6" name="Picture 5" descr="Thumbs Up Handy">
            <a:extLst>
              <a:ext uri="{FF2B5EF4-FFF2-40B4-BE49-F238E27FC236}">
                <a16:creationId xmlns:a16="http://schemas.microsoft.com/office/drawing/2014/main" id="{3AEF0C3B-F9B2-47B3-B949-96A13BD86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7519" b="4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Picture 7" descr="Thumbs Down Handy">
            <a:extLst>
              <a:ext uri="{FF2B5EF4-FFF2-40B4-BE49-F238E27FC236}">
                <a16:creationId xmlns:a16="http://schemas.microsoft.com/office/drawing/2014/main" id="{63CCB152-0CEF-4614-B376-7E316E2B1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14614" b="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rgbClr val="FFFFFF"/>
                </a:solidFill>
              </a:rPr>
              <a:t>Benefits</a:t>
            </a:r>
          </a:p>
          <a:p>
            <a:r>
              <a:rPr lang="en-GB" sz="4400">
                <a:solidFill>
                  <a:srgbClr val="FFFFFF"/>
                </a:solidFill>
              </a:rPr>
              <a:t>Issues</a:t>
            </a:r>
          </a:p>
          <a:p>
            <a:r>
              <a:rPr lang="en-GB" sz="4400">
                <a:solidFill>
                  <a:srgbClr val="FFFFFF"/>
                </a:solidFill>
              </a:rPr>
              <a:t>Useful for you?</a:t>
            </a:r>
          </a:p>
        </p:txBody>
      </p:sp>
    </p:spTree>
    <p:extLst>
      <p:ext uri="{BB962C8B-B14F-4D97-AF65-F5344CB8AC3E}">
        <p14:creationId xmlns:p14="http://schemas.microsoft.com/office/powerpoint/2010/main" val="75578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329613-8831-4432-A62D-24A970EF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icture containing text, spectacles&#10;&#10;Description automatically generated">
            <a:extLst>
              <a:ext uri="{FF2B5EF4-FFF2-40B4-BE49-F238E27FC236}">
                <a16:creationId xmlns:a16="http://schemas.microsoft.com/office/drawing/2014/main" id="{53E9FFD4-B8C2-48A4-A653-B8A4A6E1A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54" r="16447"/>
          <a:stretch/>
        </p:blipFill>
        <p:spPr>
          <a:xfrm>
            <a:off x="8530703" y="5"/>
            <a:ext cx="3350507" cy="685799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A4E0407-A637-4681-B905-C53E4216C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9744" y="685800"/>
            <a:ext cx="4232512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626B8-8B1A-42CF-9DDA-09A84AAF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963" y="1715768"/>
            <a:ext cx="3407952" cy="3243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Playful approaches to learning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68FC315-834C-48E0-8B44-2E34203FB4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82" r="11871"/>
          <a:stretch/>
        </p:blipFill>
        <p:spPr>
          <a:xfrm>
            <a:off x="298657" y="-6"/>
            <a:ext cx="3350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8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382DF-4F59-4D40-AAFE-1A1FB09E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cs typeface="Calibri Light"/>
              </a:rPr>
              <a:t>Copyright the card game</a:t>
            </a:r>
            <a:endParaRPr lang="en-US" sz="6000" kern="1200">
              <a:latin typeface="+mj-lt"/>
              <a:ea typeface="+mj-ea"/>
              <a:cs typeface="+mj-cs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3F4ED9-9ACD-4C09-9C7A-2F05FDB0D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6" r="21074" b="-1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670725-1B5D-48C6-A164-B1E436E97B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5350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4" name="Picture 4" descr="A picture containing text, indoor, floor, computer&#10;&#10;Description automatically generated">
            <a:extLst>
              <a:ext uri="{FF2B5EF4-FFF2-40B4-BE49-F238E27FC236}">
                <a16:creationId xmlns:a16="http://schemas.microsoft.com/office/drawing/2014/main" id="{36A25B10-8E6F-49E4-A4B9-374368B9D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701" r="11014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EC52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BC79CFD-50B8-4F40-B3D3-6835EBC3B1E1}"/>
              </a:ext>
            </a:extLst>
          </p:cNvPr>
          <p:cNvSpPr txBox="1"/>
          <p:nvPr/>
        </p:nvSpPr>
        <p:spPr>
          <a:xfrm>
            <a:off x="2888673" y="5925128"/>
            <a:ext cx="659938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https://copyrightliteracy.org/resources/copyright-the-card-game/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12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AA5D0-3D8B-4005-B001-9EEA78BA3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4642583"/>
            <a:ext cx="10210800" cy="10998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cs typeface="Calibri Light"/>
              </a:rPr>
              <a:t>The Publishing Trap</a:t>
            </a:r>
            <a:endParaRPr lang="en-US" sz="60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554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320843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clipart, window&#10;&#10;Description automatically generated">
            <a:extLst>
              <a:ext uri="{FF2B5EF4-FFF2-40B4-BE49-F238E27FC236}">
                <a16:creationId xmlns:a16="http://schemas.microsoft.com/office/drawing/2014/main" id="{9097EF5B-7096-4AEC-867E-380FFC520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91" y="1921964"/>
            <a:ext cx="3426217" cy="728071"/>
          </a:xfrm>
          <a:prstGeom prst="rect">
            <a:avLst/>
          </a:prstGeom>
        </p:spPr>
      </p:pic>
      <p:pic>
        <p:nvPicPr>
          <p:cNvPr id="5" name="Picture 5" descr="A picture containing text, indoor, office, cluttered&#10;&#10;Description automatically generated">
            <a:extLst>
              <a:ext uri="{FF2B5EF4-FFF2-40B4-BE49-F238E27FC236}">
                <a16:creationId xmlns:a16="http://schemas.microsoft.com/office/drawing/2014/main" id="{3CF177BB-074C-4296-A15A-6717848F3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035" y="1324049"/>
            <a:ext cx="3420270" cy="1923901"/>
          </a:xfrm>
          <a:prstGeom prst="rect">
            <a:avLst/>
          </a:prstGeom>
        </p:spPr>
      </p:pic>
      <p:pic>
        <p:nvPicPr>
          <p:cNvPr id="4" name="Picture 4" descr="A picture containing text, sign, light&#10;&#10;Description automatically generated">
            <a:extLst>
              <a:ext uri="{FF2B5EF4-FFF2-40B4-BE49-F238E27FC236}">
                <a16:creationId xmlns:a16="http://schemas.microsoft.com/office/drawing/2014/main" id="{5DE8F31A-7645-4007-A198-0E522CDEB7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126740" y="1383278"/>
            <a:ext cx="3423655" cy="18054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B0CA51-CD5B-4AE9-975C-DB553C4001FD}"/>
              </a:ext>
            </a:extLst>
          </p:cNvPr>
          <p:cNvSpPr txBox="1"/>
          <p:nvPr/>
        </p:nvSpPr>
        <p:spPr>
          <a:xfrm>
            <a:off x="3150920" y="5644737"/>
            <a:ext cx="657299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5"/>
              </a:rPr>
              <a:t>https://copyrightliteracy.org/resources/the-publishing-trap/</a:t>
            </a:r>
            <a:r>
              <a:rPr lang="en-US" dirty="0"/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2C47D-04D5-4441-B61E-5BF55B9F9A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7" r="-2" b="15037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5" name="Picture 4" descr="A close - up of a building&#10;&#10;Description automatically generated with low confidence">
            <a:extLst>
              <a:ext uri="{FF2B5EF4-FFF2-40B4-BE49-F238E27FC236}">
                <a16:creationId xmlns:a16="http://schemas.microsoft.com/office/drawing/2014/main" id="{60B9136F-0BB7-41C6-8C1F-068E23007B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2" r="2" b="23369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701B2FF6-766C-416F-9C9B-4AD709BBA0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287" b="1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410D702-33E8-4F16-AAE1-0E5654C129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2" b="37602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6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C21BAE-6866-4C7A-A7EC-C1B2E572D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ll pit">
            <a:extLst>
              <a:ext uri="{FF2B5EF4-FFF2-40B4-BE49-F238E27FC236}">
                <a16:creationId xmlns:a16="http://schemas.microsoft.com/office/drawing/2014/main" id="{8252B980-6355-43C7-9940-643FFC260A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" y="1"/>
            <a:ext cx="12192000" cy="685799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4F2646-08C7-4051-81DA-751C43A03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CD6552F-C98B-4FBA-842F-3EF2D5ACA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099" y="585274"/>
            <a:ext cx="7036051" cy="5492212"/>
          </a:xfrm>
          <a:custGeom>
            <a:avLst/>
            <a:gdLst>
              <a:gd name="connsiteX0" fmla="*/ 0 w 7036051"/>
              <a:gd name="connsiteY0" fmla="*/ 0 h 5492212"/>
              <a:gd name="connsiteX1" fmla="*/ 7036051 w 7036051"/>
              <a:gd name="connsiteY1" fmla="*/ 0 h 5492212"/>
              <a:gd name="connsiteX2" fmla="*/ 7036051 w 7036051"/>
              <a:gd name="connsiteY2" fmla="*/ 5163846 h 5492212"/>
              <a:gd name="connsiteX3" fmla="*/ 7012593 w 7036051"/>
              <a:gd name="connsiteY3" fmla="*/ 5176898 h 5492212"/>
              <a:gd name="connsiteX4" fmla="*/ 6958601 w 7036051"/>
              <a:gd name="connsiteY4" fmla="*/ 5204359 h 5492212"/>
              <a:gd name="connsiteX5" fmla="*/ 6951226 w 7036051"/>
              <a:gd name="connsiteY5" fmla="*/ 5203241 h 5492212"/>
              <a:gd name="connsiteX6" fmla="*/ 6920864 w 7036051"/>
              <a:gd name="connsiteY6" fmla="*/ 5220003 h 5492212"/>
              <a:gd name="connsiteX7" fmla="*/ 6834841 w 7036051"/>
              <a:gd name="connsiteY7" fmla="*/ 5266115 h 5492212"/>
              <a:gd name="connsiteX8" fmla="*/ 6777937 w 7036051"/>
              <a:gd name="connsiteY8" fmla="*/ 5332502 h 5492212"/>
              <a:gd name="connsiteX9" fmla="*/ 6752874 w 7036051"/>
              <a:gd name="connsiteY9" fmla="*/ 5340428 h 5492212"/>
              <a:gd name="connsiteX10" fmla="*/ 6711115 w 7036051"/>
              <a:gd name="connsiteY10" fmla="*/ 5353924 h 5492212"/>
              <a:gd name="connsiteX11" fmla="*/ 6702149 w 7036051"/>
              <a:gd name="connsiteY11" fmla="*/ 5351500 h 5492212"/>
              <a:gd name="connsiteX12" fmla="*/ 6698458 w 7036051"/>
              <a:gd name="connsiteY12" fmla="*/ 5352743 h 5492212"/>
              <a:gd name="connsiteX13" fmla="*/ 6698049 w 7036051"/>
              <a:gd name="connsiteY13" fmla="*/ 5352570 h 5492212"/>
              <a:gd name="connsiteX14" fmla="*/ 6697297 w 7036051"/>
              <a:gd name="connsiteY14" fmla="*/ 5353134 h 5492212"/>
              <a:gd name="connsiteX15" fmla="*/ 6689118 w 7036051"/>
              <a:gd name="connsiteY15" fmla="*/ 5355890 h 5492212"/>
              <a:gd name="connsiteX16" fmla="*/ 6670605 w 7036051"/>
              <a:gd name="connsiteY16" fmla="*/ 5355427 h 5492212"/>
              <a:gd name="connsiteX17" fmla="*/ 6659606 w 7036051"/>
              <a:gd name="connsiteY17" fmla="*/ 5357084 h 5492212"/>
              <a:gd name="connsiteX18" fmla="*/ 6649636 w 7036051"/>
              <a:gd name="connsiteY18" fmla="*/ 5367869 h 5492212"/>
              <a:gd name="connsiteX19" fmla="*/ 6642159 w 7036051"/>
              <a:gd name="connsiteY19" fmla="*/ 5369506 h 5492212"/>
              <a:gd name="connsiteX20" fmla="*/ 6640764 w 7036051"/>
              <a:gd name="connsiteY20" fmla="*/ 5370991 h 5492212"/>
              <a:gd name="connsiteX21" fmla="*/ 6636665 w 7036051"/>
              <a:gd name="connsiteY21" fmla="*/ 5374002 h 5492212"/>
              <a:gd name="connsiteX22" fmla="*/ 6641287 w 7036051"/>
              <a:gd name="connsiteY22" fmla="*/ 5376181 h 5492212"/>
              <a:gd name="connsiteX23" fmla="*/ 6591018 w 7036051"/>
              <a:gd name="connsiteY23" fmla="*/ 5390981 h 5492212"/>
              <a:gd name="connsiteX24" fmla="*/ 6548326 w 7036051"/>
              <a:gd name="connsiteY24" fmla="*/ 5403583 h 5492212"/>
              <a:gd name="connsiteX25" fmla="*/ 6472868 w 7036051"/>
              <a:gd name="connsiteY25" fmla="*/ 5394733 h 5492212"/>
              <a:gd name="connsiteX26" fmla="*/ 6401194 w 7036051"/>
              <a:gd name="connsiteY26" fmla="*/ 5422870 h 5492212"/>
              <a:gd name="connsiteX27" fmla="*/ 6381961 w 7036051"/>
              <a:gd name="connsiteY27" fmla="*/ 5422940 h 5492212"/>
              <a:gd name="connsiteX28" fmla="*/ 6363834 w 7036051"/>
              <a:gd name="connsiteY28" fmla="*/ 5417751 h 5492212"/>
              <a:gd name="connsiteX29" fmla="*/ 6363997 w 7036051"/>
              <a:gd name="connsiteY29" fmla="*/ 5415912 h 5492212"/>
              <a:gd name="connsiteX30" fmla="*/ 6361124 w 7036051"/>
              <a:gd name="connsiteY30" fmla="*/ 5415066 h 5492212"/>
              <a:gd name="connsiteX31" fmla="*/ 6358507 w 7036051"/>
              <a:gd name="connsiteY31" fmla="*/ 5416224 h 5492212"/>
              <a:gd name="connsiteX32" fmla="*/ 6355073 w 7036051"/>
              <a:gd name="connsiteY32" fmla="*/ 5415242 h 5492212"/>
              <a:gd name="connsiteX33" fmla="*/ 6345676 w 7036051"/>
              <a:gd name="connsiteY33" fmla="*/ 5413049 h 5492212"/>
              <a:gd name="connsiteX34" fmla="*/ 6342596 w 7036051"/>
              <a:gd name="connsiteY34" fmla="*/ 5409297 h 5492212"/>
              <a:gd name="connsiteX35" fmla="*/ 6305742 w 7036051"/>
              <a:gd name="connsiteY35" fmla="*/ 5401622 h 5492212"/>
              <a:gd name="connsiteX36" fmla="*/ 6294445 w 7036051"/>
              <a:gd name="connsiteY36" fmla="*/ 5404149 h 5492212"/>
              <a:gd name="connsiteX37" fmla="*/ 6281414 w 7036051"/>
              <a:gd name="connsiteY37" fmla="*/ 5398024 h 5492212"/>
              <a:gd name="connsiteX38" fmla="*/ 6243972 w 7036051"/>
              <a:gd name="connsiteY38" fmla="*/ 5395807 h 5492212"/>
              <a:gd name="connsiteX39" fmla="*/ 6202379 w 7036051"/>
              <a:gd name="connsiteY39" fmla="*/ 5388661 h 5492212"/>
              <a:gd name="connsiteX40" fmla="*/ 6173010 w 7036051"/>
              <a:gd name="connsiteY40" fmla="*/ 5380606 h 5492212"/>
              <a:gd name="connsiteX41" fmla="*/ 6093421 w 7036051"/>
              <a:gd name="connsiteY41" fmla="*/ 5375473 h 5492212"/>
              <a:gd name="connsiteX42" fmla="*/ 5959474 w 7036051"/>
              <a:gd name="connsiteY42" fmla="*/ 5373386 h 5492212"/>
              <a:gd name="connsiteX43" fmla="*/ 5931492 w 7036051"/>
              <a:gd name="connsiteY43" fmla="*/ 5371513 h 5492212"/>
              <a:gd name="connsiteX44" fmla="*/ 5909558 w 7036051"/>
              <a:gd name="connsiteY44" fmla="*/ 5364228 h 5492212"/>
              <a:gd name="connsiteX45" fmla="*/ 5906319 w 7036051"/>
              <a:gd name="connsiteY45" fmla="*/ 5357590 h 5492212"/>
              <a:gd name="connsiteX46" fmla="*/ 5891268 w 7036051"/>
              <a:gd name="connsiteY46" fmla="*/ 5355650 h 5492212"/>
              <a:gd name="connsiteX47" fmla="*/ 5887711 w 7036051"/>
              <a:gd name="connsiteY47" fmla="*/ 5353947 h 5492212"/>
              <a:gd name="connsiteX48" fmla="*/ 5866852 w 7036051"/>
              <a:gd name="connsiteY48" fmla="*/ 5345374 h 5492212"/>
              <a:gd name="connsiteX49" fmla="*/ 5811310 w 7036051"/>
              <a:gd name="connsiteY49" fmla="*/ 5356530 h 5492212"/>
              <a:gd name="connsiteX50" fmla="*/ 5770689 w 7036051"/>
              <a:gd name="connsiteY50" fmla="*/ 5359014 h 5492212"/>
              <a:gd name="connsiteX51" fmla="*/ 5767719 w 7036051"/>
              <a:gd name="connsiteY51" fmla="*/ 5357260 h 5492212"/>
              <a:gd name="connsiteX52" fmla="*/ 5765688 w 7036051"/>
              <a:gd name="connsiteY52" fmla="*/ 5352793 h 5492212"/>
              <a:gd name="connsiteX53" fmla="*/ 5758598 w 7036051"/>
              <a:gd name="connsiteY53" fmla="*/ 5351053 h 5492212"/>
              <a:gd name="connsiteX54" fmla="*/ 5752036 w 7036051"/>
              <a:gd name="connsiteY54" fmla="*/ 5346019 h 5492212"/>
              <a:gd name="connsiteX55" fmla="*/ 5503590 w 7036051"/>
              <a:gd name="connsiteY55" fmla="*/ 5325537 h 5492212"/>
              <a:gd name="connsiteX56" fmla="*/ 5389848 w 7036051"/>
              <a:gd name="connsiteY56" fmla="*/ 5351472 h 5492212"/>
              <a:gd name="connsiteX57" fmla="*/ 5344450 w 7036051"/>
              <a:gd name="connsiteY57" fmla="*/ 5354840 h 5492212"/>
              <a:gd name="connsiteX58" fmla="*/ 5338428 w 7036051"/>
              <a:gd name="connsiteY58" fmla="*/ 5350516 h 5492212"/>
              <a:gd name="connsiteX59" fmla="*/ 5273489 w 7036051"/>
              <a:gd name="connsiteY59" fmla="*/ 5373945 h 5492212"/>
              <a:gd name="connsiteX60" fmla="*/ 5182701 w 7036051"/>
              <a:gd name="connsiteY60" fmla="*/ 5370075 h 5492212"/>
              <a:gd name="connsiteX61" fmla="*/ 5114856 w 7036051"/>
              <a:gd name="connsiteY61" fmla="*/ 5361037 h 5492212"/>
              <a:gd name="connsiteX62" fmla="*/ 5076532 w 7036051"/>
              <a:gd name="connsiteY62" fmla="*/ 5358612 h 5492212"/>
              <a:gd name="connsiteX63" fmla="*/ 5048954 w 7036051"/>
              <a:gd name="connsiteY63" fmla="*/ 5353915 h 5492212"/>
              <a:gd name="connsiteX64" fmla="*/ 4977087 w 7036051"/>
              <a:gd name="connsiteY64" fmla="*/ 5357736 h 5492212"/>
              <a:gd name="connsiteX65" fmla="*/ 4857261 w 7036051"/>
              <a:gd name="connsiteY65" fmla="*/ 5370659 h 5492212"/>
              <a:gd name="connsiteX66" fmla="*/ 4769845 w 7036051"/>
              <a:gd name="connsiteY66" fmla="*/ 5353264 h 5492212"/>
              <a:gd name="connsiteX67" fmla="*/ 4722220 w 7036051"/>
              <a:gd name="connsiteY67" fmla="*/ 5370534 h 5492212"/>
              <a:gd name="connsiteX68" fmla="*/ 4667552 w 7036051"/>
              <a:gd name="connsiteY68" fmla="*/ 5366753 h 5492212"/>
              <a:gd name="connsiteX69" fmla="*/ 4454472 w 7036051"/>
              <a:gd name="connsiteY69" fmla="*/ 5391442 h 5492212"/>
              <a:gd name="connsiteX70" fmla="*/ 4317219 w 7036051"/>
              <a:gd name="connsiteY70" fmla="*/ 5411554 h 5492212"/>
              <a:gd name="connsiteX71" fmla="*/ 4298346 w 7036051"/>
              <a:gd name="connsiteY71" fmla="*/ 5416146 h 5492212"/>
              <a:gd name="connsiteX72" fmla="*/ 4298228 w 7036051"/>
              <a:gd name="connsiteY72" fmla="*/ 5417983 h 5492212"/>
              <a:gd name="connsiteX73" fmla="*/ 4295233 w 7036051"/>
              <a:gd name="connsiteY73" fmla="*/ 5418735 h 5492212"/>
              <a:gd name="connsiteX74" fmla="*/ 4292799 w 7036051"/>
              <a:gd name="connsiteY74" fmla="*/ 5417494 h 5492212"/>
              <a:gd name="connsiteX75" fmla="*/ 4289225 w 7036051"/>
              <a:gd name="connsiteY75" fmla="*/ 5418364 h 5492212"/>
              <a:gd name="connsiteX76" fmla="*/ 4279515 w 7036051"/>
              <a:gd name="connsiteY76" fmla="*/ 5420247 h 5492212"/>
              <a:gd name="connsiteX77" fmla="*/ 4275872 w 7036051"/>
              <a:gd name="connsiteY77" fmla="*/ 5423890 h 5492212"/>
              <a:gd name="connsiteX78" fmla="*/ 4227055 w 7036051"/>
              <a:gd name="connsiteY78" fmla="*/ 5427466 h 5492212"/>
              <a:gd name="connsiteX79" fmla="*/ 4213123 w 7036051"/>
              <a:gd name="connsiteY79" fmla="*/ 5433155 h 5492212"/>
              <a:gd name="connsiteX80" fmla="*/ 4175436 w 7036051"/>
              <a:gd name="connsiteY80" fmla="*/ 5434156 h 5492212"/>
              <a:gd name="connsiteX81" fmla="*/ 4132856 w 7036051"/>
              <a:gd name="connsiteY81" fmla="*/ 5439937 h 5492212"/>
              <a:gd name="connsiteX82" fmla="*/ 4102333 w 7036051"/>
              <a:gd name="connsiteY82" fmla="*/ 5447021 h 5492212"/>
              <a:gd name="connsiteX83" fmla="*/ 4022159 w 7036051"/>
              <a:gd name="connsiteY83" fmla="*/ 5449566 h 5492212"/>
              <a:gd name="connsiteX84" fmla="*/ 3888224 w 7036051"/>
              <a:gd name="connsiteY84" fmla="*/ 5447312 h 5492212"/>
              <a:gd name="connsiteX85" fmla="*/ 3860026 w 7036051"/>
              <a:gd name="connsiteY85" fmla="*/ 5448274 h 5492212"/>
              <a:gd name="connsiteX86" fmla="*/ 3832796 w 7036051"/>
              <a:gd name="connsiteY86" fmla="*/ 5461349 h 5492212"/>
              <a:gd name="connsiteX87" fmla="*/ 3817485 w 7036051"/>
              <a:gd name="connsiteY87" fmla="*/ 5462797 h 5492212"/>
              <a:gd name="connsiteX88" fmla="*/ 3813676 w 7036051"/>
              <a:gd name="connsiteY88" fmla="*/ 5464379 h 5492212"/>
              <a:gd name="connsiteX89" fmla="*/ 3791563 w 7036051"/>
              <a:gd name="connsiteY89" fmla="*/ 5472259 h 5492212"/>
              <a:gd name="connsiteX90" fmla="*/ 3737858 w 7036051"/>
              <a:gd name="connsiteY90" fmla="*/ 5459331 h 5492212"/>
              <a:gd name="connsiteX91" fmla="*/ 3697716 w 7036051"/>
              <a:gd name="connsiteY91" fmla="*/ 5455539 h 5492212"/>
              <a:gd name="connsiteX92" fmla="*/ 3694487 w 7036051"/>
              <a:gd name="connsiteY92" fmla="*/ 5457193 h 5492212"/>
              <a:gd name="connsiteX93" fmla="*/ 3691779 w 7036051"/>
              <a:gd name="connsiteY93" fmla="*/ 5461582 h 5492212"/>
              <a:gd name="connsiteX94" fmla="*/ 3684442 w 7036051"/>
              <a:gd name="connsiteY94" fmla="*/ 5463086 h 5492212"/>
              <a:gd name="connsiteX95" fmla="*/ 3677129 w 7036051"/>
              <a:gd name="connsiteY95" fmla="*/ 5467898 h 5492212"/>
              <a:gd name="connsiteX96" fmla="*/ 3438897 w 7036051"/>
              <a:gd name="connsiteY96" fmla="*/ 5462195 h 5492212"/>
              <a:gd name="connsiteX97" fmla="*/ 3389756 w 7036051"/>
              <a:gd name="connsiteY97" fmla="*/ 5444428 h 5492212"/>
              <a:gd name="connsiteX98" fmla="*/ 3316666 w 7036051"/>
              <a:gd name="connsiteY98" fmla="*/ 5450736 h 5492212"/>
              <a:gd name="connsiteX99" fmla="*/ 3271894 w 7036051"/>
              <a:gd name="connsiteY99" fmla="*/ 5445907 h 5492212"/>
              <a:gd name="connsiteX100" fmla="*/ 3265228 w 7036051"/>
              <a:gd name="connsiteY100" fmla="*/ 5450024 h 5492212"/>
              <a:gd name="connsiteX101" fmla="*/ 3204017 w 7036051"/>
              <a:gd name="connsiteY101" fmla="*/ 5424552 h 5492212"/>
              <a:gd name="connsiteX102" fmla="*/ 3112867 w 7036051"/>
              <a:gd name="connsiteY102" fmla="*/ 5425473 h 5492212"/>
              <a:gd name="connsiteX103" fmla="*/ 3043809 w 7036051"/>
              <a:gd name="connsiteY103" fmla="*/ 5432293 h 5492212"/>
              <a:gd name="connsiteX104" fmla="*/ 3005211 w 7036051"/>
              <a:gd name="connsiteY104" fmla="*/ 5433472 h 5492212"/>
              <a:gd name="connsiteX105" fmla="*/ 2976986 w 7036051"/>
              <a:gd name="connsiteY105" fmla="*/ 5437264 h 5492212"/>
              <a:gd name="connsiteX106" fmla="*/ 2905879 w 7036051"/>
              <a:gd name="connsiteY106" fmla="*/ 5431128 h 5492212"/>
              <a:gd name="connsiteX107" fmla="*/ 2788318 w 7036051"/>
              <a:gd name="connsiteY107" fmla="*/ 5414358 h 5492212"/>
              <a:gd name="connsiteX108" fmla="*/ 2653590 w 7036051"/>
              <a:gd name="connsiteY108" fmla="*/ 5410111 h 5492212"/>
              <a:gd name="connsiteX109" fmla="*/ 2598481 w 7036051"/>
              <a:gd name="connsiteY109" fmla="*/ 5412114 h 5492212"/>
              <a:gd name="connsiteX110" fmla="*/ 2333897 w 7036051"/>
              <a:gd name="connsiteY110" fmla="*/ 5408505 h 5492212"/>
              <a:gd name="connsiteX111" fmla="*/ 2271841 w 7036051"/>
              <a:gd name="connsiteY111" fmla="*/ 5396433 h 5492212"/>
              <a:gd name="connsiteX112" fmla="*/ 2143705 w 7036051"/>
              <a:gd name="connsiteY112" fmla="*/ 5345095 h 5492212"/>
              <a:gd name="connsiteX113" fmla="*/ 1986408 w 7036051"/>
              <a:gd name="connsiteY113" fmla="*/ 5335524 h 5492212"/>
              <a:gd name="connsiteX114" fmla="*/ 1975333 w 7036051"/>
              <a:gd name="connsiteY114" fmla="*/ 5325099 h 5492212"/>
              <a:gd name="connsiteX115" fmla="*/ 1972441 w 7036051"/>
              <a:gd name="connsiteY115" fmla="*/ 5323775 h 5492212"/>
              <a:gd name="connsiteX116" fmla="*/ 1971497 w 7036051"/>
              <a:gd name="connsiteY116" fmla="*/ 5324412 h 5492212"/>
              <a:gd name="connsiteX117" fmla="*/ 1956886 w 7036051"/>
              <a:gd name="connsiteY117" fmla="*/ 5327069 h 5492212"/>
              <a:gd name="connsiteX118" fmla="*/ 1924833 w 7036051"/>
              <a:gd name="connsiteY118" fmla="*/ 5344911 h 5492212"/>
              <a:gd name="connsiteX119" fmla="*/ 1885856 w 7036051"/>
              <a:gd name="connsiteY119" fmla="*/ 5367299 h 5492212"/>
              <a:gd name="connsiteX120" fmla="*/ 1855937 w 7036051"/>
              <a:gd name="connsiteY120" fmla="*/ 5372820 h 5492212"/>
              <a:gd name="connsiteX121" fmla="*/ 1784500 w 7036051"/>
              <a:gd name="connsiteY121" fmla="*/ 5395926 h 5492212"/>
              <a:gd name="connsiteX122" fmla="*/ 1737998 w 7036051"/>
              <a:gd name="connsiteY122" fmla="*/ 5407426 h 5492212"/>
              <a:gd name="connsiteX123" fmla="*/ 1736716 w 7036051"/>
              <a:gd name="connsiteY123" fmla="*/ 5407939 h 5492212"/>
              <a:gd name="connsiteX124" fmla="*/ 1726742 w 7036051"/>
              <a:gd name="connsiteY124" fmla="*/ 5405934 h 5492212"/>
              <a:gd name="connsiteX125" fmla="*/ 1726849 w 7036051"/>
              <a:gd name="connsiteY125" fmla="*/ 5401221 h 5492212"/>
              <a:gd name="connsiteX126" fmla="*/ 1718134 w 7036051"/>
              <a:gd name="connsiteY126" fmla="*/ 5398128 h 5492212"/>
              <a:gd name="connsiteX127" fmla="*/ 1701063 w 7036051"/>
              <a:gd name="connsiteY127" fmla="*/ 5400545 h 5492212"/>
              <a:gd name="connsiteX128" fmla="*/ 1694634 w 7036051"/>
              <a:gd name="connsiteY128" fmla="*/ 5398728 h 5492212"/>
              <a:gd name="connsiteX129" fmla="*/ 1692270 w 7036051"/>
              <a:gd name="connsiteY129" fmla="*/ 5399053 h 5492212"/>
              <a:gd name="connsiteX130" fmla="*/ 1686657 w 7036051"/>
              <a:gd name="connsiteY130" fmla="*/ 5399247 h 5492212"/>
              <a:gd name="connsiteX131" fmla="*/ 1687479 w 7036051"/>
              <a:gd name="connsiteY131" fmla="*/ 5402165 h 5492212"/>
              <a:gd name="connsiteX132" fmla="*/ 1680969 w 7036051"/>
              <a:gd name="connsiteY132" fmla="*/ 5407963 h 5492212"/>
              <a:gd name="connsiteX133" fmla="*/ 1648682 w 7036051"/>
              <a:gd name="connsiteY133" fmla="*/ 5407558 h 5492212"/>
              <a:gd name="connsiteX134" fmla="*/ 1646819 w 7036051"/>
              <a:gd name="connsiteY134" fmla="*/ 5404306 h 5492212"/>
              <a:gd name="connsiteX135" fmla="*/ 1642743 w 7036051"/>
              <a:gd name="connsiteY135" fmla="*/ 5403927 h 5492212"/>
              <a:gd name="connsiteX136" fmla="*/ 1639788 w 7036051"/>
              <a:gd name="connsiteY136" fmla="*/ 5407135 h 5492212"/>
              <a:gd name="connsiteX137" fmla="*/ 1585803 w 7036051"/>
              <a:gd name="connsiteY137" fmla="*/ 5416574 h 5492212"/>
              <a:gd name="connsiteX138" fmla="*/ 1513331 w 7036051"/>
              <a:gd name="connsiteY138" fmla="*/ 5423805 h 5492212"/>
              <a:gd name="connsiteX139" fmla="*/ 1460734 w 7036051"/>
              <a:gd name="connsiteY139" fmla="*/ 5411778 h 5492212"/>
              <a:gd name="connsiteX140" fmla="*/ 1456045 w 7036051"/>
              <a:gd name="connsiteY140" fmla="*/ 5414928 h 5492212"/>
              <a:gd name="connsiteX141" fmla="*/ 1419653 w 7036051"/>
              <a:gd name="connsiteY141" fmla="*/ 5415060 h 5492212"/>
              <a:gd name="connsiteX142" fmla="*/ 1292605 w 7036051"/>
              <a:gd name="connsiteY142" fmla="*/ 5394671 h 5492212"/>
              <a:gd name="connsiteX143" fmla="*/ 1221477 w 7036051"/>
              <a:gd name="connsiteY143" fmla="*/ 5395509 h 5492212"/>
              <a:gd name="connsiteX144" fmla="*/ 1196159 w 7036051"/>
              <a:gd name="connsiteY144" fmla="*/ 5399169 h 5492212"/>
              <a:gd name="connsiteX145" fmla="*/ 1153748 w 7036051"/>
              <a:gd name="connsiteY145" fmla="*/ 5405093 h 5492212"/>
              <a:gd name="connsiteX146" fmla="*/ 1121874 w 7036051"/>
              <a:gd name="connsiteY146" fmla="*/ 5417803 h 5492212"/>
              <a:gd name="connsiteX147" fmla="*/ 1086481 w 7036051"/>
              <a:gd name="connsiteY147" fmla="*/ 5419474 h 5492212"/>
              <a:gd name="connsiteX148" fmla="*/ 1078485 w 7036051"/>
              <a:gd name="connsiteY148" fmla="*/ 5409150 h 5492212"/>
              <a:gd name="connsiteX149" fmla="*/ 1040550 w 7036051"/>
              <a:gd name="connsiteY149" fmla="*/ 5414415 h 5492212"/>
              <a:gd name="connsiteX150" fmla="*/ 982981 w 7036051"/>
              <a:gd name="connsiteY150" fmla="*/ 5423575 h 5492212"/>
              <a:gd name="connsiteX151" fmla="*/ 949836 w 7036051"/>
              <a:gd name="connsiteY151" fmla="*/ 5426093 h 5492212"/>
              <a:gd name="connsiteX152" fmla="*/ 859237 w 7036051"/>
              <a:gd name="connsiteY152" fmla="*/ 5435973 h 5492212"/>
              <a:gd name="connsiteX153" fmla="*/ 768445 w 7036051"/>
              <a:gd name="connsiteY153" fmla="*/ 5448159 h 5492212"/>
              <a:gd name="connsiteX154" fmla="*/ 714393 w 7036051"/>
              <a:gd name="connsiteY154" fmla="*/ 5468302 h 5492212"/>
              <a:gd name="connsiteX155" fmla="*/ 639791 w 7036051"/>
              <a:gd name="connsiteY155" fmla="*/ 5476924 h 5492212"/>
              <a:gd name="connsiteX156" fmla="*/ 627266 w 7036051"/>
              <a:gd name="connsiteY156" fmla="*/ 5480260 h 5492212"/>
              <a:gd name="connsiteX157" fmla="*/ 609977 w 7036051"/>
              <a:gd name="connsiteY157" fmla="*/ 5478891 h 5492212"/>
              <a:gd name="connsiteX158" fmla="*/ 540688 w 7036051"/>
              <a:gd name="connsiteY158" fmla="*/ 5472807 h 5492212"/>
              <a:gd name="connsiteX159" fmla="*/ 486194 w 7036051"/>
              <a:gd name="connsiteY159" fmla="*/ 5462661 h 5492212"/>
              <a:gd name="connsiteX160" fmla="*/ 418164 w 7036051"/>
              <a:gd name="connsiteY160" fmla="*/ 5472485 h 5492212"/>
              <a:gd name="connsiteX161" fmla="*/ 376724 w 7036051"/>
              <a:gd name="connsiteY161" fmla="*/ 5470967 h 5492212"/>
              <a:gd name="connsiteX162" fmla="*/ 308908 w 7036051"/>
              <a:gd name="connsiteY162" fmla="*/ 5457025 h 5492212"/>
              <a:gd name="connsiteX163" fmla="*/ 219416 w 7036051"/>
              <a:gd name="connsiteY163" fmla="*/ 5463995 h 5492212"/>
              <a:gd name="connsiteX164" fmla="*/ 200977 w 7036051"/>
              <a:gd name="connsiteY164" fmla="*/ 5480608 h 5492212"/>
              <a:gd name="connsiteX165" fmla="*/ 176226 w 7036051"/>
              <a:gd name="connsiteY165" fmla="*/ 5491022 h 5492212"/>
              <a:gd name="connsiteX166" fmla="*/ 165702 w 7036051"/>
              <a:gd name="connsiteY166" fmla="*/ 5468604 h 5492212"/>
              <a:gd name="connsiteX167" fmla="*/ 88282 w 7036051"/>
              <a:gd name="connsiteY167" fmla="*/ 5453658 h 5492212"/>
              <a:gd name="connsiteX168" fmla="*/ 49602 w 7036051"/>
              <a:gd name="connsiteY168" fmla="*/ 5448762 h 5492212"/>
              <a:gd name="connsiteX169" fmla="*/ 22844 w 7036051"/>
              <a:gd name="connsiteY169" fmla="*/ 5450459 h 5492212"/>
              <a:gd name="connsiteX170" fmla="*/ 0 w 7036051"/>
              <a:gd name="connsiteY170" fmla="*/ 5447653 h 5492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</a:cxnLst>
            <a:rect l="l" t="t" r="r" b="b"/>
            <a:pathLst>
              <a:path w="7036051" h="5492212">
                <a:moveTo>
                  <a:pt x="0" y="0"/>
                </a:moveTo>
                <a:lnTo>
                  <a:pt x="7036051" y="0"/>
                </a:lnTo>
                <a:lnTo>
                  <a:pt x="7036051" y="5163846"/>
                </a:lnTo>
                <a:lnTo>
                  <a:pt x="7012593" y="5176898"/>
                </a:lnTo>
                <a:cubicBezTo>
                  <a:pt x="7010768" y="5193373"/>
                  <a:pt x="6968133" y="5178026"/>
                  <a:pt x="6958601" y="5204359"/>
                </a:cubicBezTo>
                <a:cubicBezTo>
                  <a:pt x="6956255" y="5203750"/>
                  <a:pt x="6953771" y="5203373"/>
                  <a:pt x="6951226" y="5203241"/>
                </a:cubicBezTo>
                <a:cubicBezTo>
                  <a:pt x="6936441" y="5202478"/>
                  <a:pt x="6922846" y="5209982"/>
                  <a:pt x="6920864" y="5220003"/>
                </a:cubicBezTo>
                <a:cubicBezTo>
                  <a:pt x="6902003" y="5258795"/>
                  <a:pt x="6863469" y="5243876"/>
                  <a:pt x="6834841" y="5266115"/>
                </a:cubicBezTo>
                <a:cubicBezTo>
                  <a:pt x="6800315" y="5289373"/>
                  <a:pt x="6805780" y="5289922"/>
                  <a:pt x="6777937" y="5332502"/>
                </a:cubicBezTo>
                <a:cubicBezTo>
                  <a:pt x="6765321" y="5328518"/>
                  <a:pt x="6759096" y="5331534"/>
                  <a:pt x="6752874" y="5340428"/>
                </a:cubicBezTo>
                <a:cubicBezTo>
                  <a:pt x="6735526" y="5351218"/>
                  <a:pt x="6717730" y="5333264"/>
                  <a:pt x="6711115" y="5353924"/>
                </a:cubicBezTo>
                <a:cubicBezTo>
                  <a:pt x="6709352" y="5351156"/>
                  <a:pt x="6706090" y="5350761"/>
                  <a:pt x="6702149" y="5351500"/>
                </a:cubicBezTo>
                <a:lnTo>
                  <a:pt x="6698458" y="5352743"/>
                </a:lnTo>
                <a:lnTo>
                  <a:pt x="6698049" y="5352570"/>
                </a:lnTo>
                <a:lnTo>
                  <a:pt x="6697297" y="5353134"/>
                </a:lnTo>
                <a:lnTo>
                  <a:pt x="6689118" y="5355890"/>
                </a:lnTo>
                <a:cubicBezTo>
                  <a:pt x="6680171" y="5359440"/>
                  <a:pt x="6671805" y="5362584"/>
                  <a:pt x="6670605" y="5355427"/>
                </a:cubicBezTo>
                <a:cubicBezTo>
                  <a:pt x="6665330" y="5354991"/>
                  <a:pt x="6661976" y="5355734"/>
                  <a:pt x="6659606" y="5357084"/>
                </a:cubicBezTo>
                <a:cubicBezTo>
                  <a:pt x="6654864" y="5359782"/>
                  <a:pt x="6654050" y="5364908"/>
                  <a:pt x="6649636" y="5367869"/>
                </a:cubicBezTo>
                <a:lnTo>
                  <a:pt x="6642159" y="5369506"/>
                </a:lnTo>
                <a:lnTo>
                  <a:pt x="6640764" y="5370991"/>
                </a:lnTo>
                <a:lnTo>
                  <a:pt x="6636665" y="5374002"/>
                </a:lnTo>
                <a:lnTo>
                  <a:pt x="6641287" y="5376181"/>
                </a:lnTo>
                <a:cubicBezTo>
                  <a:pt x="6646080" y="5377976"/>
                  <a:pt x="6597903" y="5386514"/>
                  <a:pt x="6591018" y="5390981"/>
                </a:cubicBezTo>
                <a:lnTo>
                  <a:pt x="6548326" y="5403583"/>
                </a:lnTo>
                <a:lnTo>
                  <a:pt x="6472868" y="5394733"/>
                </a:lnTo>
                <a:cubicBezTo>
                  <a:pt x="6457699" y="5415896"/>
                  <a:pt x="6417760" y="5410703"/>
                  <a:pt x="6401194" y="5422870"/>
                </a:cubicBezTo>
                <a:lnTo>
                  <a:pt x="6381961" y="5422940"/>
                </a:lnTo>
                <a:lnTo>
                  <a:pt x="6363834" y="5417751"/>
                </a:lnTo>
                <a:lnTo>
                  <a:pt x="6363997" y="5415912"/>
                </a:lnTo>
                <a:cubicBezTo>
                  <a:pt x="6363602" y="5414702"/>
                  <a:pt x="6362617" y="5414594"/>
                  <a:pt x="6361124" y="5415066"/>
                </a:cubicBezTo>
                <a:lnTo>
                  <a:pt x="6358507" y="5416224"/>
                </a:lnTo>
                <a:lnTo>
                  <a:pt x="6355073" y="5415242"/>
                </a:lnTo>
                <a:lnTo>
                  <a:pt x="6345676" y="5413049"/>
                </a:lnTo>
                <a:lnTo>
                  <a:pt x="6342596" y="5409297"/>
                </a:lnTo>
                <a:cubicBezTo>
                  <a:pt x="6333502" y="5403420"/>
                  <a:pt x="6312379" y="5410664"/>
                  <a:pt x="6305742" y="5401622"/>
                </a:cubicBezTo>
                <a:lnTo>
                  <a:pt x="6294445" y="5404149"/>
                </a:lnTo>
                <a:lnTo>
                  <a:pt x="6281414" y="5398024"/>
                </a:lnTo>
                <a:cubicBezTo>
                  <a:pt x="6269392" y="5392983"/>
                  <a:pt x="6257013" y="5390092"/>
                  <a:pt x="6243972" y="5395807"/>
                </a:cubicBezTo>
                <a:cubicBezTo>
                  <a:pt x="6248312" y="5382942"/>
                  <a:pt x="6211634" y="5399629"/>
                  <a:pt x="6202379" y="5388661"/>
                </a:cubicBezTo>
                <a:cubicBezTo>
                  <a:pt x="6196568" y="5379556"/>
                  <a:pt x="6184084" y="5382499"/>
                  <a:pt x="6173010" y="5380606"/>
                </a:cubicBezTo>
                <a:cubicBezTo>
                  <a:pt x="6162384" y="5372079"/>
                  <a:pt x="6109972" y="5371285"/>
                  <a:pt x="6093421" y="5375473"/>
                </a:cubicBezTo>
                <a:cubicBezTo>
                  <a:pt x="6048943" y="5392971"/>
                  <a:pt x="5995413" y="5360396"/>
                  <a:pt x="5959474" y="5373386"/>
                </a:cubicBezTo>
                <a:cubicBezTo>
                  <a:pt x="5949048" y="5374123"/>
                  <a:pt x="5939860" y="5373301"/>
                  <a:pt x="5931492" y="5371513"/>
                </a:cubicBezTo>
                <a:lnTo>
                  <a:pt x="5909558" y="5364228"/>
                </a:lnTo>
                <a:lnTo>
                  <a:pt x="5906319" y="5357590"/>
                </a:lnTo>
                <a:lnTo>
                  <a:pt x="5891268" y="5355650"/>
                </a:lnTo>
                <a:lnTo>
                  <a:pt x="5887711" y="5353947"/>
                </a:lnTo>
                <a:cubicBezTo>
                  <a:pt x="5880924" y="5350671"/>
                  <a:pt x="5874113" y="5347614"/>
                  <a:pt x="5866852" y="5345374"/>
                </a:cubicBezTo>
                <a:cubicBezTo>
                  <a:pt x="5859911" y="5373405"/>
                  <a:pt x="5803959" y="5330929"/>
                  <a:pt x="5811310" y="5356530"/>
                </a:cubicBezTo>
                <a:cubicBezTo>
                  <a:pt x="5780489" y="5350949"/>
                  <a:pt x="5782784" y="5364359"/>
                  <a:pt x="5770689" y="5359014"/>
                </a:cubicBezTo>
                <a:lnTo>
                  <a:pt x="5767719" y="5357260"/>
                </a:lnTo>
                <a:lnTo>
                  <a:pt x="5765688" y="5352793"/>
                </a:lnTo>
                <a:lnTo>
                  <a:pt x="5758598" y="5351053"/>
                </a:lnTo>
                <a:lnTo>
                  <a:pt x="5752036" y="5346019"/>
                </a:lnTo>
                <a:cubicBezTo>
                  <a:pt x="5676031" y="5353035"/>
                  <a:pt x="5573285" y="5304575"/>
                  <a:pt x="5503590" y="5325537"/>
                </a:cubicBezTo>
                <a:lnTo>
                  <a:pt x="5389848" y="5351472"/>
                </a:lnTo>
                <a:cubicBezTo>
                  <a:pt x="5378275" y="5360535"/>
                  <a:pt x="5357949" y="5362044"/>
                  <a:pt x="5344450" y="5354840"/>
                </a:cubicBezTo>
                <a:cubicBezTo>
                  <a:pt x="5342129" y="5353601"/>
                  <a:pt x="5340101" y="5352144"/>
                  <a:pt x="5338428" y="5350516"/>
                </a:cubicBezTo>
                <a:cubicBezTo>
                  <a:pt x="5303858" y="5372450"/>
                  <a:pt x="5291134" y="5358414"/>
                  <a:pt x="5273489" y="5373945"/>
                </a:cubicBezTo>
                <a:cubicBezTo>
                  <a:pt x="5228455" y="5376430"/>
                  <a:pt x="5198895" y="5356533"/>
                  <a:pt x="5182701" y="5370075"/>
                </a:cubicBezTo>
                <a:cubicBezTo>
                  <a:pt x="5161004" y="5366959"/>
                  <a:pt x="5136154" y="5346791"/>
                  <a:pt x="5114856" y="5361037"/>
                </a:cubicBezTo>
                <a:cubicBezTo>
                  <a:pt x="5116518" y="5347803"/>
                  <a:pt x="5086668" y="5368445"/>
                  <a:pt x="5076532" y="5358612"/>
                </a:cubicBezTo>
                <a:cubicBezTo>
                  <a:pt x="5069788" y="5350240"/>
                  <a:pt x="5059157" y="5354551"/>
                  <a:pt x="5048954" y="5353915"/>
                </a:cubicBezTo>
                <a:cubicBezTo>
                  <a:pt x="5038015" y="5346654"/>
                  <a:pt x="4991132" y="5351733"/>
                  <a:pt x="4977087" y="5357736"/>
                </a:cubicBezTo>
                <a:cubicBezTo>
                  <a:pt x="4940420" y="5380054"/>
                  <a:pt x="4887089" y="5353763"/>
                  <a:pt x="4857261" y="5370659"/>
                </a:cubicBezTo>
                <a:cubicBezTo>
                  <a:pt x="4820568" y="5378246"/>
                  <a:pt x="4797284" y="5358899"/>
                  <a:pt x="4769845" y="5353264"/>
                </a:cubicBezTo>
                <a:cubicBezTo>
                  <a:pt x="4768462" y="5381819"/>
                  <a:pt x="4711275" y="5345988"/>
                  <a:pt x="4722220" y="5370534"/>
                </a:cubicBezTo>
                <a:cubicBezTo>
                  <a:pt x="4684293" y="5367762"/>
                  <a:pt x="4704662" y="5391854"/>
                  <a:pt x="4667552" y="5366753"/>
                </a:cubicBezTo>
                <a:cubicBezTo>
                  <a:pt x="4600967" y="5382212"/>
                  <a:pt x="4513038" y="5362869"/>
                  <a:pt x="4454472" y="5391442"/>
                </a:cubicBezTo>
                <a:lnTo>
                  <a:pt x="4317219" y="5411554"/>
                </a:lnTo>
                <a:lnTo>
                  <a:pt x="4298346" y="5416146"/>
                </a:lnTo>
                <a:cubicBezTo>
                  <a:pt x="4298306" y="5416758"/>
                  <a:pt x="4298267" y="5417371"/>
                  <a:pt x="4298228" y="5417983"/>
                </a:cubicBezTo>
                <a:cubicBezTo>
                  <a:pt x="4297649" y="5419178"/>
                  <a:pt x="4296651" y="5419253"/>
                  <a:pt x="4295233" y="5418735"/>
                </a:cubicBezTo>
                <a:lnTo>
                  <a:pt x="4292799" y="5417494"/>
                </a:lnTo>
                <a:lnTo>
                  <a:pt x="4289225" y="5418364"/>
                </a:lnTo>
                <a:lnTo>
                  <a:pt x="4279515" y="5420247"/>
                </a:lnTo>
                <a:lnTo>
                  <a:pt x="4275872" y="5423890"/>
                </a:lnTo>
                <a:lnTo>
                  <a:pt x="4227055" y="5427466"/>
                </a:lnTo>
                <a:lnTo>
                  <a:pt x="4213123" y="5433155"/>
                </a:lnTo>
                <a:cubicBezTo>
                  <a:pt x="4200364" y="5437794"/>
                  <a:pt x="4187574" y="5440279"/>
                  <a:pt x="4175436" y="5434156"/>
                </a:cubicBezTo>
                <a:cubicBezTo>
                  <a:pt x="4177805" y="5447129"/>
                  <a:pt x="4143760" y="5429295"/>
                  <a:pt x="4132856" y="5439937"/>
                </a:cubicBezTo>
                <a:cubicBezTo>
                  <a:pt x="4125673" y="5448831"/>
                  <a:pt x="4113669" y="5445492"/>
                  <a:pt x="4102333" y="5447021"/>
                </a:cubicBezTo>
                <a:cubicBezTo>
                  <a:pt x="4090434" y="5455185"/>
                  <a:pt x="4038031" y="5454280"/>
                  <a:pt x="4022159" y="5449566"/>
                </a:cubicBezTo>
                <a:cubicBezTo>
                  <a:pt x="3980455" y="5430671"/>
                  <a:pt x="3922096" y="5461433"/>
                  <a:pt x="3888224" y="5447312"/>
                </a:cubicBezTo>
                <a:cubicBezTo>
                  <a:pt x="3877937" y="5446239"/>
                  <a:pt x="3868647" y="5446763"/>
                  <a:pt x="3860026" y="5448274"/>
                </a:cubicBezTo>
                <a:lnTo>
                  <a:pt x="3832796" y="5461349"/>
                </a:lnTo>
                <a:lnTo>
                  <a:pt x="3817485" y="5462797"/>
                </a:lnTo>
                <a:lnTo>
                  <a:pt x="3813676" y="5464379"/>
                </a:lnTo>
                <a:cubicBezTo>
                  <a:pt x="3806407" y="5467429"/>
                  <a:pt x="3799147" y="5470257"/>
                  <a:pt x="3791563" y="5472259"/>
                </a:cubicBezTo>
                <a:cubicBezTo>
                  <a:pt x="3788910" y="5444072"/>
                  <a:pt x="3726624" y="5484631"/>
                  <a:pt x="3737858" y="5459331"/>
                </a:cubicBezTo>
                <a:cubicBezTo>
                  <a:pt x="3706262" y="5463900"/>
                  <a:pt x="3710598" y="5450598"/>
                  <a:pt x="3697716" y="5455539"/>
                </a:cubicBezTo>
                <a:lnTo>
                  <a:pt x="3694487" y="5457193"/>
                </a:lnTo>
                <a:lnTo>
                  <a:pt x="3691779" y="5461582"/>
                </a:lnTo>
                <a:lnTo>
                  <a:pt x="3684442" y="5463086"/>
                </a:lnTo>
                <a:lnTo>
                  <a:pt x="3677129" y="5467898"/>
                </a:lnTo>
                <a:cubicBezTo>
                  <a:pt x="3602381" y="5458439"/>
                  <a:pt x="3505226" y="5485361"/>
                  <a:pt x="3438897" y="5462195"/>
                </a:cubicBezTo>
                <a:lnTo>
                  <a:pt x="3389756" y="5444428"/>
                </a:lnTo>
                <a:cubicBezTo>
                  <a:pt x="3364455" y="5437704"/>
                  <a:pt x="3342081" y="5466704"/>
                  <a:pt x="3316666" y="5450736"/>
                </a:cubicBezTo>
                <a:cubicBezTo>
                  <a:pt x="3306503" y="5441319"/>
                  <a:pt x="3286457" y="5439158"/>
                  <a:pt x="3271894" y="5445907"/>
                </a:cubicBezTo>
                <a:cubicBezTo>
                  <a:pt x="3269388" y="5447068"/>
                  <a:pt x="3267143" y="5448455"/>
                  <a:pt x="3265228" y="5450024"/>
                </a:cubicBezTo>
                <a:cubicBezTo>
                  <a:pt x="3234084" y="5427025"/>
                  <a:pt x="3219254" y="5440615"/>
                  <a:pt x="3204017" y="5424552"/>
                </a:cubicBezTo>
                <a:cubicBezTo>
                  <a:pt x="3159473" y="5420614"/>
                  <a:pt x="3126956" y="5439505"/>
                  <a:pt x="3112867" y="5425473"/>
                </a:cubicBezTo>
                <a:cubicBezTo>
                  <a:pt x="3090747" y="5427880"/>
                  <a:pt x="3062886" y="5447193"/>
                  <a:pt x="3043809" y="5432293"/>
                </a:cubicBezTo>
                <a:cubicBezTo>
                  <a:pt x="3043452" y="5445549"/>
                  <a:pt x="3016821" y="5423991"/>
                  <a:pt x="3005211" y="5433472"/>
                </a:cubicBezTo>
                <a:cubicBezTo>
                  <a:pt x="2997207" y="5441605"/>
                  <a:pt x="2987260" y="5436961"/>
                  <a:pt x="2976986" y="5437264"/>
                </a:cubicBezTo>
                <a:cubicBezTo>
                  <a:pt x="2964968" y="5444153"/>
                  <a:pt x="2918975" y="5437570"/>
                  <a:pt x="2905879" y="5431128"/>
                </a:cubicBezTo>
                <a:cubicBezTo>
                  <a:pt x="2872703" y="5407678"/>
                  <a:pt x="2815496" y="5432178"/>
                  <a:pt x="2788318" y="5414358"/>
                </a:cubicBezTo>
                <a:cubicBezTo>
                  <a:pt x="2746271" y="5410854"/>
                  <a:pt x="2685231" y="5410484"/>
                  <a:pt x="2653590" y="5410111"/>
                </a:cubicBezTo>
                <a:cubicBezTo>
                  <a:pt x="2615334" y="5411650"/>
                  <a:pt x="2639324" y="5388277"/>
                  <a:pt x="2598481" y="5412114"/>
                </a:cubicBezTo>
                <a:cubicBezTo>
                  <a:pt x="2534415" y="5394537"/>
                  <a:pt x="2387966" y="5438902"/>
                  <a:pt x="2333897" y="5408505"/>
                </a:cubicBezTo>
                <a:cubicBezTo>
                  <a:pt x="2279458" y="5405891"/>
                  <a:pt x="2312839" y="5402348"/>
                  <a:pt x="2271841" y="5396433"/>
                </a:cubicBezTo>
                <a:cubicBezTo>
                  <a:pt x="2263465" y="5363868"/>
                  <a:pt x="2168184" y="5361433"/>
                  <a:pt x="2143705" y="5345095"/>
                </a:cubicBezTo>
                <a:cubicBezTo>
                  <a:pt x="2087043" y="5343333"/>
                  <a:pt x="2041689" y="5319742"/>
                  <a:pt x="1986408" y="5335524"/>
                </a:cubicBezTo>
                <a:cubicBezTo>
                  <a:pt x="1983594" y="5331315"/>
                  <a:pt x="1979798" y="5327915"/>
                  <a:pt x="1975333" y="5325099"/>
                </a:cubicBezTo>
                <a:lnTo>
                  <a:pt x="1972441" y="5323775"/>
                </a:lnTo>
                <a:lnTo>
                  <a:pt x="1971497" y="5324412"/>
                </a:lnTo>
                <a:cubicBezTo>
                  <a:pt x="1967825" y="5325937"/>
                  <a:pt x="1963255" y="5326871"/>
                  <a:pt x="1956886" y="5327069"/>
                </a:cubicBezTo>
                <a:cubicBezTo>
                  <a:pt x="1957692" y="5357103"/>
                  <a:pt x="1944755" y="5337483"/>
                  <a:pt x="1924833" y="5344911"/>
                </a:cubicBezTo>
                <a:cubicBezTo>
                  <a:pt x="1907350" y="5349449"/>
                  <a:pt x="1899872" y="5360515"/>
                  <a:pt x="1885856" y="5367299"/>
                </a:cubicBezTo>
                <a:cubicBezTo>
                  <a:pt x="1874373" y="5371950"/>
                  <a:pt x="1870677" y="5363227"/>
                  <a:pt x="1855937" y="5372820"/>
                </a:cubicBezTo>
                <a:cubicBezTo>
                  <a:pt x="1826799" y="5367486"/>
                  <a:pt x="1805938" y="5389998"/>
                  <a:pt x="1784500" y="5395926"/>
                </a:cubicBezTo>
                <a:cubicBezTo>
                  <a:pt x="1777473" y="5395836"/>
                  <a:pt x="1756895" y="5401012"/>
                  <a:pt x="1737998" y="5407426"/>
                </a:cubicBezTo>
                <a:lnTo>
                  <a:pt x="1736716" y="5407939"/>
                </a:lnTo>
                <a:lnTo>
                  <a:pt x="1726742" y="5405934"/>
                </a:lnTo>
                <a:cubicBezTo>
                  <a:pt x="1724249" y="5404894"/>
                  <a:pt x="1723700" y="5403454"/>
                  <a:pt x="1726849" y="5401221"/>
                </a:cubicBezTo>
                <a:cubicBezTo>
                  <a:pt x="1723886" y="5399045"/>
                  <a:pt x="1720993" y="5398236"/>
                  <a:pt x="1718134" y="5398128"/>
                </a:cubicBezTo>
                <a:cubicBezTo>
                  <a:pt x="1712416" y="5397910"/>
                  <a:pt x="1706830" y="5400494"/>
                  <a:pt x="1701063" y="5400545"/>
                </a:cubicBezTo>
                <a:lnTo>
                  <a:pt x="1694634" y="5398728"/>
                </a:lnTo>
                <a:lnTo>
                  <a:pt x="1692270" y="5399053"/>
                </a:lnTo>
                <a:lnTo>
                  <a:pt x="1686657" y="5399247"/>
                </a:lnTo>
                <a:lnTo>
                  <a:pt x="1687479" y="5402165"/>
                </a:lnTo>
                <a:cubicBezTo>
                  <a:pt x="1688791" y="5404927"/>
                  <a:pt x="1689812" y="5407972"/>
                  <a:pt x="1680969" y="5407963"/>
                </a:cubicBezTo>
                <a:cubicBezTo>
                  <a:pt x="1662599" y="5406532"/>
                  <a:pt x="1656841" y="5418932"/>
                  <a:pt x="1648682" y="5407558"/>
                </a:cubicBezTo>
                <a:lnTo>
                  <a:pt x="1646819" y="5404306"/>
                </a:lnTo>
                <a:lnTo>
                  <a:pt x="1642743" y="5403927"/>
                </a:lnTo>
                <a:cubicBezTo>
                  <a:pt x="1640569" y="5404120"/>
                  <a:pt x="1639361" y="5404983"/>
                  <a:pt x="1639788" y="5407135"/>
                </a:cubicBezTo>
                <a:cubicBezTo>
                  <a:pt x="1622347" y="5398881"/>
                  <a:pt x="1603063" y="5413406"/>
                  <a:pt x="1585803" y="5416574"/>
                </a:cubicBezTo>
                <a:cubicBezTo>
                  <a:pt x="1572467" y="5408520"/>
                  <a:pt x="1549407" y="5423110"/>
                  <a:pt x="1513331" y="5423805"/>
                </a:cubicBezTo>
                <a:cubicBezTo>
                  <a:pt x="1498774" y="5414520"/>
                  <a:pt x="1489007" y="5424393"/>
                  <a:pt x="1460734" y="5411778"/>
                </a:cubicBezTo>
                <a:cubicBezTo>
                  <a:pt x="1459446" y="5412932"/>
                  <a:pt x="1457867" y="5413992"/>
                  <a:pt x="1456045" y="5414928"/>
                </a:cubicBezTo>
                <a:cubicBezTo>
                  <a:pt x="1445460" y="5420354"/>
                  <a:pt x="1429166" y="5420415"/>
                  <a:pt x="1419653" y="5415060"/>
                </a:cubicBezTo>
                <a:cubicBezTo>
                  <a:pt x="1374353" y="5398095"/>
                  <a:pt x="1332064" y="5398411"/>
                  <a:pt x="1292605" y="5394671"/>
                </a:cubicBezTo>
                <a:cubicBezTo>
                  <a:pt x="1247867" y="5392301"/>
                  <a:pt x="1276603" y="5411730"/>
                  <a:pt x="1221477" y="5395509"/>
                </a:cubicBezTo>
                <a:cubicBezTo>
                  <a:pt x="1215107" y="5402140"/>
                  <a:pt x="1207983" y="5402421"/>
                  <a:pt x="1196159" y="5399169"/>
                </a:cubicBezTo>
                <a:cubicBezTo>
                  <a:pt x="1174396" y="5398516"/>
                  <a:pt x="1175280" y="5415282"/>
                  <a:pt x="1153748" y="5405093"/>
                </a:cubicBezTo>
                <a:cubicBezTo>
                  <a:pt x="1157267" y="5414115"/>
                  <a:pt x="1112247" y="5408398"/>
                  <a:pt x="1121874" y="5417803"/>
                </a:cubicBezTo>
                <a:cubicBezTo>
                  <a:pt x="1107293" y="5425943"/>
                  <a:pt x="1100911" y="5412406"/>
                  <a:pt x="1086481" y="5419474"/>
                </a:cubicBezTo>
                <a:cubicBezTo>
                  <a:pt x="1070504" y="5421068"/>
                  <a:pt x="1096054" y="5409890"/>
                  <a:pt x="1078485" y="5409150"/>
                </a:cubicBezTo>
                <a:cubicBezTo>
                  <a:pt x="1057107" y="5409880"/>
                  <a:pt x="1057916" y="5393370"/>
                  <a:pt x="1040550" y="5414415"/>
                </a:cubicBezTo>
                <a:cubicBezTo>
                  <a:pt x="1018445" y="5409298"/>
                  <a:pt x="1013694" y="5418764"/>
                  <a:pt x="982981" y="5423575"/>
                </a:cubicBezTo>
                <a:cubicBezTo>
                  <a:pt x="970423" y="5418342"/>
                  <a:pt x="960063" y="5420960"/>
                  <a:pt x="949836" y="5426093"/>
                </a:cubicBezTo>
                <a:cubicBezTo>
                  <a:pt x="920168" y="5424861"/>
                  <a:pt x="892764" y="5432710"/>
                  <a:pt x="859237" y="5435973"/>
                </a:cubicBezTo>
                <a:cubicBezTo>
                  <a:pt x="823344" y="5430160"/>
                  <a:pt x="804272" y="5444731"/>
                  <a:pt x="768445" y="5448159"/>
                </a:cubicBezTo>
                <a:cubicBezTo>
                  <a:pt x="733630" y="5434899"/>
                  <a:pt x="744432" y="5468566"/>
                  <a:pt x="714393" y="5468302"/>
                </a:cubicBezTo>
                <a:cubicBezTo>
                  <a:pt x="665910" y="5456640"/>
                  <a:pt x="715197" y="5479526"/>
                  <a:pt x="639791" y="5476924"/>
                </a:cubicBezTo>
                <a:cubicBezTo>
                  <a:pt x="635590" y="5474880"/>
                  <a:pt x="626375" y="5477333"/>
                  <a:pt x="627266" y="5480260"/>
                </a:cubicBezTo>
                <a:cubicBezTo>
                  <a:pt x="622501" y="5479477"/>
                  <a:pt x="611196" y="5474127"/>
                  <a:pt x="609977" y="5478891"/>
                </a:cubicBezTo>
                <a:cubicBezTo>
                  <a:pt x="585928" y="5480121"/>
                  <a:pt x="562064" y="5478026"/>
                  <a:pt x="540688" y="5472807"/>
                </a:cubicBezTo>
                <a:cubicBezTo>
                  <a:pt x="494260" y="5482226"/>
                  <a:pt x="519722" y="5459453"/>
                  <a:pt x="486194" y="5462661"/>
                </a:cubicBezTo>
                <a:cubicBezTo>
                  <a:pt x="459222" y="5472731"/>
                  <a:pt x="449283" y="5465413"/>
                  <a:pt x="418164" y="5472485"/>
                </a:cubicBezTo>
                <a:cubicBezTo>
                  <a:pt x="407504" y="5457469"/>
                  <a:pt x="388899" y="5474930"/>
                  <a:pt x="376724" y="5470967"/>
                </a:cubicBezTo>
                <a:cubicBezTo>
                  <a:pt x="357541" y="5489409"/>
                  <a:pt x="329120" y="5456071"/>
                  <a:pt x="308908" y="5457025"/>
                </a:cubicBezTo>
                <a:cubicBezTo>
                  <a:pt x="274916" y="5461376"/>
                  <a:pt x="238368" y="5480973"/>
                  <a:pt x="219416" y="5463995"/>
                </a:cubicBezTo>
                <a:cubicBezTo>
                  <a:pt x="217077" y="5471389"/>
                  <a:pt x="220429" y="5481203"/>
                  <a:pt x="200977" y="5480608"/>
                </a:cubicBezTo>
                <a:cubicBezTo>
                  <a:pt x="193315" y="5484612"/>
                  <a:pt x="192227" y="5495868"/>
                  <a:pt x="176226" y="5491022"/>
                </a:cubicBezTo>
                <a:cubicBezTo>
                  <a:pt x="195501" y="5480307"/>
                  <a:pt x="163065" y="5480325"/>
                  <a:pt x="165702" y="5468604"/>
                </a:cubicBezTo>
                <a:cubicBezTo>
                  <a:pt x="141228" y="5462364"/>
                  <a:pt x="86026" y="5474606"/>
                  <a:pt x="88282" y="5453658"/>
                </a:cubicBezTo>
                <a:cubicBezTo>
                  <a:pt x="80722" y="5441690"/>
                  <a:pt x="50300" y="5462007"/>
                  <a:pt x="49602" y="5448762"/>
                </a:cubicBezTo>
                <a:cubicBezTo>
                  <a:pt x="42967" y="5453333"/>
                  <a:pt x="33469" y="5452380"/>
                  <a:pt x="22844" y="5450459"/>
                </a:cubicBezTo>
                <a:lnTo>
                  <a:pt x="0" y="5447653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B617B-2BAE-4A93-BE50-58BE4207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00" y="1071349"/>
            <a:ext cx="5886449" cy="1211475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Creative and playful learning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F0C518C2-0AA4-470C-87B9-9CBF428FB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05249" y="395108"/>
            <a:ext cx="170775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AC5FF-4206-4BC7-BA88-5B09A7DA4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84" y="2419350"/>
            <a:ext cx="5751481" cy="3237647"/>
          </a:xfrm>
        </p:spPr>
        <p:txBody>
          <a:bodyPr anchor="ctr">
            <a:normAutofit lnSpcReduction="10000"/>
          </a:bodyPr>
          <a:lstStyle/>
          <a:p>
            <a:r>
              <a:rPr lang="en-GB"/>
              <a:t>Different ways of looking at things – constructing knowledge</a:t>
            </a:r>
          </a:p>
          <a:p>
            <a:r>
              <a:rPr lang="en-GB"/>
              <a:t>New and exciting or uncomfortable?</a:t>
            </a:r>
          </a:p>
          <a:p>
            <a:r>
              <a:rPr lang="en-GB"/>
              <a:t>Competitiveness – good or bad?</a:t>
            </a:r>
          </a:p>
          <a:p>
            <a:r>
              <a:rPr lang="en-GB"/>
              <a:t>Childish?</a:t>
            </a:r>
          </a:p>
          <a:p>
            <a:r>
              <a:rPr lang="en-GB"/>
              <a:t>Requires particular skills?</a:t>
            </a:r>
          </a:p>
          <a:p>
            <a:r>
              <a:rPr lang="en-GB"/>
              <a:t>Difficult online?</a:t>
            </a:r>
          </a:p>
        </p:txBody>
      </p:sp>
    </p:spTree>
    <p:extLst>
      <p:ext uri="{BB962C8B-B14F-4D97-AF65-F5344CB8AC3E}">
        <p14:creationId xmlns:p14="http://schemas.microsoft.com/office/powerpoint/2010/main" val="86431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Field of orange tulips">
            <a:extLst>
              <a:ext uri="{FF2B5EF4-FFF2-40B4-BE49-F238E27FC236}">
                <a16:creationId xmlns:a16="http://schemas.microsoft.com/office/drawing/2014/main" id="{07EEB188-F136-4259-B304-07B4E2249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 b="5878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492A1E0-DF4A-4C5A-8D5C-46D1F97666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334978"/>
              </p:ext>
            </p:extLst>
          </p:nvPr>
        </p:nvGraphicFramePr>
        <p:xfrm>
          <a:off x="838200" y="3526300"/>
          <a:ext cx="10165218" cy="25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2972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 defTabSz="45720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F4B2DFE7-2BF5-490C-BBC7-0874D569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659" y="643469"/>
            <a:ext cx="4874678" cy="5571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4F8E74-E05E-4B0A-A89C-0069B36AF7A6}"/>
              </a:ext>
            </a:extLst>
          </p:cNvPr>
          <p:cNvSpPr txBox="1"/>
          <p:nvPr/>
        </p:nvSpPr>
        <p:spPr>
          <a:xfrm>
            <a:off x="7970178" y="1923585"/>
            <a:ext cx="3410309" cy="3844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400" b="1">
                <a:solidFill>
                  <a:schemeClr val="tx1">
                    <a:alpha val="60000"/>
                  </a:schemeClr>
                </a:solidFill>
              </a:rPr>
              <a:t>Learning activity bingo</a:t>
            </a:r>
            <a:r>
              <a:rPr lang="en-US" sz="5400">
                <a:solidFill>
                  <a:schemeClr val="tx1">
                    <a:alpha val="60000"/>
                  </a:schemeClr>
                </a:solidFill>
              </a:rPr>
              <a:t>:</a:t>
            </a:r>
            <a:endParaRPr lang="en-US" sz="5400">
              <a:solidFill>
                <a:schemeClr val="tx1">
                  <a:alpha val="60000"/>
                </a:schemeClr>
              </a:solidFill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>
                <a:solidFill>
                  <a:schemeClr val="tx1">
                    <a:alpha val="60000"/>
                  </a:schemeClr>
                </a:solidFill>
              </a:rPr>
              <a:t>line across </a:t>
            </a:r>
            <a:endParaRPr lang="en-US" sz="4000">
              <a:solidFill>
                <a:schemeClr val="tx1">
                  <a:alpha val="60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https://mfbc.us/m/gvnpqg</a:t>
            </a:r>
            <a:r>
              <a:rPr lang="en-US" sz="2000" dirty="0">
                <a:solidFill>
                  <a:schemeClr val="tx1">
                    <a:alpha val="60000"/>
                  </a:schemeClr>
                </a:solidFill>
              </a:rPr>
              <a:t> </a:t>
            </a:r>
            <a:endParaRPr lang="en-US" sz="2000">
              <a:solidFill>
                <a:schemeClr val="tx1">
                  <a:alpha val="6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8937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man writing on a note stuck to a whiteboard">
            <a:extLst>
              <a:ext uri="{FF2B5EF4-FFF2-40B4-BE49-F238E27FC236}">
                <a16:creationId xmlns:a16="http://schemas.microsoft.com/office/drawing/2014/main" id="{C5A27490-8186-4578-B446-A9D9988A2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695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96D01A-8D2C-4579-AD03-5006DFB3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GB" sz="2800"/>
              <a:t>Today</a:t>
            </a: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B23EA-4440-409C-A7CC-E81D40F94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212583" cy="3810372"/>
          </a:xfrm>
        </p:spPr>
        <p:txBody>
          <a:bodyPr anchor="t">
            <a:normAutofit/>
          </a:bodyPr>
          <a:lstStyle/>
          <a:p>
            <a:r>
              <a:rPr lang="en-GB" sz="3200"/>
              <a:t>Engaging students with active learning</a:t>
            </a:r>
          </a:p>
          <a:p>
            <a:r>
              <a:rPr lang="en-GB" sz="3200"/>
              <a:t>Managing discussions</a:t>
            </a:r>
          </a:p>
          <a:p>
            <a:r>
              <a:rPr lang="en-GB" sz="3200"/>
              <a:t>Creative learning</a:t>
            </a:r>
          </a:p>
        </p:txBody>
      </p:sp>
    </p:spTree>
    <p:extLst>
      <p:ext uri="{BB962C8B-B14F-4D97-AF65-F5344CB8AC3E}">
        <p14:creationId xmlns:p14="http://schemas.microsoft.com/office/powerpoint/2010/main" val="3219698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214AA7-F028-4A0D-8698-61AEC754D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159834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76385-8CE4-4814-804B-E4D9D4AD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995318"/>
            <a:ext cx="9872134" cy="1193968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3F3F3F"/>
                </a:solidFill>
                <a:latin typeface="+mj-lt"/>
                <a:ea typeface="+mj-ea"/>
                <a:cs typeface="+mj-cs"/>
              </a:rPr>
              <a:t>Learning activity bingo – line across </a:t>
            </a:r>
            <a:r>
              <a:rPr lang="en-US" sz="3600" b="1" i="0" u="sng" kern="1200" dirty="0">
                <a:solidFill>
                  <a:srgbClr val="3F3F3F"/>
                </a:solidFill>
                <a:effectLst/>
                <a:latin typeface="+mj-lt"/>
                <a:ea typeface="+mj-ea"/>
                <a:cs typeface="+mj-cs"/>
                <a:hlinkClick r:id="rId3"/>
              </a:rPr>
              <a:t>https://mfbc.us/m/gvnpqg</a:t>
            </a:r>
            <a:r>
              <a:rPr lang="en-US" sz="3600" b="1" i="0" u="sng" kern="1200" dirty="0">
                <a:solidFill>
                  <a:srgbClr val="3F3F3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endParaRPr lang="en-US" sz="3600" kern="1200" dirty="0">
              <a:solidFill>
                <a:srgbClr val="3F3F3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A1AC-8FE5-4EEE-B6E6-F6C4B4751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915" y="2888250"/>
            <a:ext cx="4297351" cy="295977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2600" dirty="0"/>
              <a:t>Think pair share</a:t>
            </a:r>
          </a:p>
          <a:p>
            <a:r>
              <a:rPr lang="en-US" sz="2600" dirty="0"/>
              <a:t>Role play</a:t>
            </a:r>
          </a:p>
          <a:p>
            <a:r>
              <a:rPr lang="en-US" sz="2600" dirty="0"/>
              <a:t>Quiz</a:t>
            </a:r>
          </a:p>
          <a:p>
            <a:r>
              <a:rPr lang="en-US" sz="2600" dirty="0"/>
              <a:t>Mind-mapping</a:t>
            </a:r>
          </a:p>
          <a:p>
            <a:r>
              <a:rPr lang="en-US" sz="2600" dirty="0"/>
              <a:t>One minute paper</a:t>
            </a:r>
          </a:p>
          <a:p>
            <a:r>
              <a:rPr lang="en-US" sz="2600" dirty="0"/>
              <a:t>Poll</a:t>
            </a:r>
          </a:p>
          <a:p>
            <a:r>
              <a:rPr lang="en-US" sz="2600" dirty="0"/>
              <a:t>Drawing</a:t>
            </a:r>
          </a:p>
          <a:p>
            <a:r>
              <a:rPr lang="en-US" sz="2600" dirty="0"/>
              <a:t>Lego</a:t>
            </a:r>
          </a:p>
          <a:p>
            <a:endParaRPr lang="en-US" sz="17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206FDC-2777-4D7F-AF9C-73413DA6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2888250"/>
            <a:ext cx="0" cy="2769135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271645-FA08-4EE5-91CF-99D2147B5984}"/>
              </a:ext>
            </a:extLst>
          </p:cNvPr>
          <p:cNvSpPr txBox="1">
            <a:spLocks/>
          </p:cNvSpPr>
          <p:nvPr/>
        </p:nvSpPr>
        <p:spPr>
          <a:xfrm>
            <a:off x="6417731" y="2888250"/>
            <a:ext cx="4292594" cy="29597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Debate</a:t>
            </a:r>
          </a:p>
          <a:p>
            <a:r>
              <a:rPr lang="en-US" sz="2400" dirty="0"/>
              <a:t>Post-it wall</a:t>
            </a:r>
          </a:p>
          <a:p>
            <a:r>
              <a:rPr lang="en-US" sz="2400" dirty="0"/>
              <a:t>Scavenger hunt</a:t>
            </a:r>
          </a:p>
          <a:p>
            <a:r>
              <a:rPr lang="en-US" sz="2400" dirty="0"/>
              <a:t>Escape room</a:t>
            </a:r>
          </a:p>
          <a:p>
            <a:r>
              <a:rPr lang="en-US" sz="2400" dirty="0"/>
              <a:t>Drag and drop</a:t>
            </a:r>
          </a:p>
          <a:p>
            <a:r>
              <a:rPr lang="en-US" sz="2400" dirty="0"/>
              <a:t>Labelling</a:t>
            </a:r>
          </a:p>
          <a:p>
            <a:r>
              <a:rPr lang="en-US" sz="2400" dirty="0"/>
              <a:t>Theatre</a:t>
            </a:r>
          </a:p>
          <a:p>
            <a:r>
              <a:rPr lang="en-US" sz="2400" dirty="0"/>
              <a:t>Speed dating</a:t>
            </a:r>
          </a:p>
        </p:txBody>
      </p:sp>
    </p:spTree>
    <p:extLst>
      <p:ext uri="{BB962C8B-B14F-4D97-AF65-F5344CB8AC3E}">
        <p14:creationId xmlns:p14="http://schemas.microsoft.com/office/powerpoint/2010/main" val="2002199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3488C-DDEF-446D-AF63-6F946655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GB" sz="5000"/>
              <a:t>Playful learning and you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6E9B600-F7CE-426B-B61B-9374CB448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314228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7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2B2913-32BD-4E13-BD86-B24D214A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517" y="365125"/>
            <a:ext cx="5347281" cy="1807305"/>
          </a:xfrm>
        </p:spPr>
        <p:txBody>
          <a:bodyPr>
            <a:normAutofit/>
          </a:bodyPr>
          <a:lstStyle/>
          <a:p>
            <a:r>
              <a:rPr lang="en-GB" sz="5400"/>
              <a:t>Engaging students</a:t>
            </a:r>
          </a:p>
        </p:txBody>
      </p:sp>
      <p:pic>
        <p:nvPicPr>
          <p:cNvPr id="5" name="Picture 4" descr="Asian student writing on blackboard with chalk in classroom">
            <a:extLst>
              <a:ext uri="{FF2B5EF4-FFF2-40B4-BE49-F238E27FC236}">
                <a16:creationId xmlns:a16="http://schemas.microsoft.com/office/drawing/2014/main" id="{F557F215-4AAD-4F3C-A061-D409473B9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6" r="20256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4A29-DE1C-47B6-8AA1-6DA502BED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417" y="1887166"/>
            <a:ext cx="5439381" cy="4289797"/>
          </a:xfrm>
        </p:spPr>
        <p:txBody>
          <a:bodyPr>
            <a:normAutofit/>
          </a:bodyPr>
          <a:lstStyle/>
          <a:p>
            <a:r>
              <a:rPr lang="en-GB" sz="3200"/>
              <a:t>What makes you engaged with learning?</a:t>
            </a:r>
          </a:p>
          <a:p>
            <a:r>
              <a:rPr lang="en-GB" sz="3200"/>
              <a:t>What worries you about engaging students when you teach?</a:t>
            </a:r>
          </a:p>
          <a:p>
            <a:endParaRPr lang="en-GB" sz="3200"/>
          </a:p>
          <a:p>
            <a:endParaRPr lang="en-GB" sz="2000"/>
          </a:p>
          <a:p>
            <a:pPr marL="0" indent="0">
              <a:buNone/>
            </a:pPr>
            <a:r>
              <a:rPr lang="en-GB" sz="4300">
                <a:hlinkClick r:id="rId3"/>
              </a:rPr>
              <a:t>Pollev.com/</a:t>
            </a:r>
            <a:r>
              <a:rPr lang="en-GB" sz="4300" err="1">
                <a:hlinkClick r:id="rId3"/>
              </a:rPr>
              <a:t>LeadJess</a:t>
            </a:r>
            <a:r>
              <a:rPr lang="en-GB" sz="4300">
                <a:hlinkClick r:id="rId3"/>
              </a:rPr>
              <a:t> </a:t>
            </a:r>
            <a:endParaRPr lang="en-GB" sz="43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64631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a colorful pile of dominoes">
            <a:extLst>
              <a:ext uri="{FF2B5EF4-FFF2-40B4-BE49-F238E27FC236}">
                <a16:creationId xmlns:a16="http://schemas.microsoft.com/office/drawing/2014/main" id="{37ED7B93-B792-4596-86B8-6BDF0E618D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r="4987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C15BF-0D21-4644-98D1-9686FDAF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Student 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6C759-F5B7-4371-8C14-7D9150119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457140" cy="4355683"/>
          </a:xfrm>
        </p:spPr>
        <p:txBody>
          <a:bodyPr anchor="ctr">
            <a:normAutofit fontScale="92500" lnSpcReduction="10000"/>
          </a:bodyPr>
          <a:lstStyle/>
          <a:p>
            <a:r>
              <a:rPr lang="en-GB">
                <a:solidFill>
                  <a:srgbClr val="000000"/>
                </a:solidFill>
              </a:rPr>
              <a:t>Online – cameras, chat</a:t>
            </a:r>
          </a:p>
          <a:p>
            <a:r>
              <a:rPr lang="en-GB">
                <a:solidFill>
                  <a:srgbClr val="000000"/>
                </a:solidFill>
              </a:rPr>
              <a:t>Active learning</a:t>
            </a:r>
          </a:p>
          <a:p>
            <a:r>
              <a:rPr lang="en-GB">
                <a:solidFill>
                  <a:srgbClr val="000000"/>
                </a:solidFill>
              </a:rPr>
              <a:t>Creative learning</a:t>
            </a:r>
          </a:p>
          <a:p>
            <a:r>
              <a:rPr lang="en-GB">
                <a:solidFill>
                  <a:srgbClr val="000000"/>
                </a:solidFill>
              </a:rPr>
              <a:t>Time for telling</a:t>
            </a:r>
          </a:p>
          <a:p>
            <a:r>
              <a:rPr lang="en-GB">
                <a:solidFill>
                  <a:srgbClr val="000000"/>
                </a:solidFill>
              </a:rPr>
              <a:t>Explain the pedagogy</a:t>
            </a:r>
          </a:p>
          <a:p>
            <a:r>
              <a:rPr lang="en-GB">
                <a:solidFill>
                  <a:srgbClr val="000000"/>
                </a:solidFill>
              </a:rPr>
              <a:t>Ground rules and expectations – discuss</a:t>
            </a:r>
          </a:p>
          <a:p>
            <a:r>
              <a:rPr lang="en-GB">
                <a:ea typeface="+mn-lt"/>
                <a:cs typeface="+mn-lt"/>
              </a:rPr>
              <a:t>Susan Cain – Quiet / wu wei (purposeful inaction -Charlie Reis)</a:t>
            </a:r>
            <a:endParaRPr lang="en-GB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32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GB"/>
              <a:t>Discussion 1: Padlet</a:t>
            </a:r>
            <a:br>
              <a:rPr lang="en-GB" sz="1700"/>
            </a:br>
            <a:endParaRPr lang="en-GB" sz="1700"/>
          </a:p>
        </p:txBody>
      </p:sp>
      <p:pic>
        <p:nvPicPr>
          <p:cNvPr id="10" name="Picture 9" descr="Dandelion seed head">
            <a:extLst>
              <a:ext uri="{FF2B5EF4-FFF2-40B4-BE49-F238E27FC236}">
                <a16:creationId xmlns:a16="http://schemas.microsoft.com/office/drawing/2014/main" id="{65652B33-7C5A-4AC1-A538-F64C7BBEC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7" b="2711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/>
              <a:t>Why might students be silent if you ask them a question in class?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>
                <a:ea typeface="+mn-lt"/>
                <a:cs typeface="+mn-lt"/>
                <a:hlinkClick r:id="rId3"/>
              </a:rPr>
              <a:t>https://padlet.com/drjess/etp</a:t>
            </a:r>
            <a:r>
              <a:rPr lang="en-GB" sz="3200" dirty="0">
                <a:ea typeface="+mn-lt"/>
                <a:cs typeface="+mn-lt"/>
              </a:rPr>
              <a:t> </a:t>
            </a:r>
            <a:endParaRPr lang="en-GB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7598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85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Discussion 1: Padlet</a:t>
            </a:r>
            <a:br>
              <a:rPr lang="en-GB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Thumbs Up Handy">
            <a:extLst>
              <a:ext uri="{FF2B5EF4-FFF2-40B4-BE49-F238E27FC236}">
                <a16:creationId xmlns:a16="http://schemas.microsoft.com/office/drawing/2014/main" id="{3AEF0C3B-F9B2-47B3-B949-96A13BD86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7519" b="4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Picture 7" descr="Thumbs Down Handy">
            <a:extLst>
              <a:ext uri="{FF2B5EF4-FFF2-40B4-BE49-F238E27FC236}">
                <a16:creationId xmlns:a16="http://schemas.microsoft.com/office/drawing/2014/main" id="{63CCB152-0CEF-4614-B376-7E316E2B1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14614" b="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rgbClr val="FFFFFF"/>
                </a:solidFill>
              </a:rPr>
              <a:t>Benefits</a:t>
            </a:r>
          </a:p>
          <a:p>
            <a:r>
              <a:rPr lang="en-GB" sz="4400">
                <a:solidFill>
                  <a:srgbClr val="FFFFFF"/>
                </a:solidFill>
              </a:rPr>
              <a:t>Issues</a:t>
            </a:r>
          </a:p>
          <a:p>
            <a:r>
              <a:rPr lang="en-GB" sz="4400">
                <a:solidFill>
                  <a:srgbClr val="FFFFFF"/>
                </a:solidFill>
              </a:rPr>
              <a:t>Useful for you?</a:t>
            </a:r>
          </a:p>
        </p:txBody>
      </p:sp>
    </p:spTree>
    <p:extLst>
      <p:ext uri="{BB962C8B-B14F-4D97-AF65-F5344CB8AC3E}">
        <p14:creationId xmlns:p14="http://schemas.microsoft.com/office/powerpoint/2010/main" val="209673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Discussion 2: all call</a:t>
            </a:r>
          </a:p>
        </p:txBody>
      </p:sp>
      <p:pic>
        <p:nvPicPr>
          <p:cNvPr id="6" name="Picture 5" descr="Business woman">
            <a:extLst>
              <a:ext uri="{FF2B5EF4-FFF2-40B4-BE49-F238E27FC236}">
                <a16:creationId xmlns:a16="http://schemas.microsoft.com/office/drawing/2014/main" id="{7F8C3518-B684-487E-9E0A-48E4726B9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2" r="-1" b="46814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600" dirty="0"/>
              <a:t>What’s the best kind of question to ask students to generate a response?</a:t>
            </a:r>
            <a:endParaRPr lang="en-US"/>
          </a:p>
          <a:p>
            <a:pPr marL="0" indent="0">
              <a:buNone/>
            </a:pPr>
            <a:endParaRPr lang="en-GB" sz="3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682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485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Discussion 2: all call</a:t>
            </a:r>
            <a:br>
              <a:rPr lang="en-GB">
                <a:solidFill>
                  <a:srgbClr val="FFFFFF"/>
                </a:solidFill>
              </a:rPr>
            </a:br>
            <a:endParaRPr lang="en-GB">
              <a:solidFill>
                <a:srgbClr val="FFFFFF"/>
              </a:solidFill>
            </a:endParaRPr>
          </a:p>
        </p:txBody>
      </p:sp>
      <p:pic>
        <p:nvPicPr>
          <p:cNvPr id="6" name="Picture 5" descr="Thumbs Up Handy">
            <a:extLst>
              <a:ext uri="{FF2B5EF4-FFF2-40B4-BE49-F238E27FC236}">
                <a16:creationId xmlns:a16="http://schemas.microsoft.com/office/drawing/2014/main" id="{3AEF0C3B-F9B2-47B3-B949-96A13BD86C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7" r="7519" b="4"/>
          <a:stretch/>
        </p:blipFill>
        <p:spPr>
          <a:xfrm>
            <a:off x="327546" y="2454903"/>
            <a:ext cx="3442801" cy="4080254"/>
          </a:xfrm>
          <a:prstGeom prst="rect">
            <a:avLst/>
          </a:prstGeom>
        </p:spPr>
      </p:pic>
      <p:pic>
        <p:nvPicPr>
          <p:cNvPr id="8" name="Picture 7" descr="Thumbs Down Handy">
            <a:extLst>
              <a:ext uri="{FF2B5EF4-FFF2-40B4-BE49-F238E27FC236}">
                <a16:creationId xmlns:a16="http://schemas.microsoft.com/office/drawing/2014/main" id="{63CCB152-0CEF-4614-B376-7E316E2B1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r="14614" b="4"/>
          <a:stretch/>
        </p:blipFill>
        <p:spPr>
          <a:xfrm>
            <a:off x="3942260" y="2454901"/>
            <a:ext cx="3442803" cy="4080255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rgbClr val="FFFFFF"/>
                </a:solidFill>
              </a:rPr>
              <a:t>Benefits</a:t>
            </a:r>
          </a:p>
          <a:p>
            <a:r>
              <a:rPr lang="en-GB" sz="4400">
                <a:solidFill>
                  <a:srgbClr val="FFFFFF"/>
                </a:solidFill>
              </a:rPr>
              <a:t>Issues</a:t>
            </a:r>
          </a:p>
          <a:p>
            <a:r>
              <a:rPr lang="en-GB" sz="4400">
                <a:solidFill>
                  <a:srgbClr val="FFFFFF"/>
                </a:solidFill>
              </a:rPr>
              <a:t>Useful for you?</a:t>
            </a:r>
          </a:p>
        </p:txBody>
      </p:sp>
    </p:spTree>
    <p:extLst>
      <p:ext uri="{BB962C8B-B14F-4D97-AF65-F5344CB8AC3E}">
        <p14:creationId xmlns:p14="http://schemas.microsoft.com/office/powerpoint/2010/main" val="93791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iger with her cub">
            <a:extLst>
              <a:ext uri="{FF2B5EF4-FFF2-40B4-BE49-F238E27FC236}">
                <a16:creationId xmlns:a16="http://schemas.microsoft.com/office/drawing/2014/main" id="{6B1A51F6-6248-4758-96E1-9116E3EFDF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r="15868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000000"/>
                </a:solidFill>
              </a:rPr>
              <a:t>Discussion 3: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pPr marL="609585" indent="-609585">
              <a:buFont typeface="+mj-lt"/>
              <a:buAutoNum type="arabicPeriod"/>
            </a:pPr>
            <a:r>
              <a:rPr lang="en-GB" sz="3200">
                <a:solidFill>
                  <a:srgbClr val="000000"/>
                </a:solidFill>
              </a:rPr>
              <a:t>What do you do if one or two students dominate the conversation?</a:t>
            </a:r>
          </a:p>
          <a:p>
            <a:pPr marL="609585" indent="-609585">
              <a:buFont typeface="+mj-lt"/>
              <a:buAutoNum type="arabicPeriod"/>
            </a:pPr>
            <a:r>
              <a:rPr lang="en-GB" sz="3200">
                <a:solidFill>
                  <a:srgbClr val="000000"/>
                </a:solidFill>
              </a:rPr>
              <a:t>What if students appear to just want you to tell them the answer?</a:t>
            </a:r>
          </a:p>
        </p:txBody>
      </p:sp>
    </p:spTree>
    <p:extLst>
      <p:ext uri="{BB962C8B-B14F-4D97-AF65-F5344CB8AC3E}">
        <p14:creationId xmlns:p14="http://schemas.microsoft.com/office/powerpoint/2010/main" val="3550305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Widescreen</PresentationFormat>
  <Paragraphs>91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Establishing a Teaching Persona 3: engaging students and enabling them to participate in creative learning</vt:lpstr>
      <vt:lpstr>Today</vt:lpstr>
      <vt:lpstr>Engaging students</vt:lpstr>
      <vt:lpstr>Student engagement</vt:lpstr>
      <vt:lpstr>Discussion 1: Padlet </vt:lpstr>
      <vt:lpstr>Discussion 1: Padlet </vt:lpstr>
      <vt:lpstr>Discussion 2: all call</vt:lpstr>
      <vt:lpstr>Discussion 2: all call </vt:lpstr>
      <vt:lpstr>Discussion 3: pairs</vt:lpstr>
      <vt:lpstr>Discussion 3: pairs </vt:lpstr>
      <vt:lpstr>Discussion 4: small group</vt:lpstr>
      <vt:lpstr>Discussion 4: groups</vt:lpstr>
      <vt:lpstr>Playful approaches to learning</vt:lpstr>
      <vt:lpstr>Copyright the card game</vt:lpstr>
      <vt:lpstr>The Publishing Trap</vt:lpstr>
      <vt:lpstr>PowerPoint Presentation</vt:lpstr>
      <vt:lpstr>Creative and playful learning</vt:lpstr>
      <vt:lpstr>PowerPoint Presentation</vt:lpstr>
      <vt:lpstr>PowerPoint Presentation</vt:lpstr>
      <vt:lpstr>Learning activity bingo – line across https://mfbc.us/m/gvnpqg </vt:lpstr>
      <vt:lpstr>Playful learning and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Establishing a Teaching Persona 3: engaging students and enabling them to participate in creative learning</dc:title>
  <dc:creator>Hancock, Jessica</dc:creator>
  <cp:lastModifiedBy>Hancock, Jessica</cp:lastModifiedBy>
  <cp:revision>70</cp:revision>
  <dcterms:created xsi:type="dcterms:W3CDTF">2021-01-21T15:12:45Z</dcterms:created>
  <dcterms:modified xsi:type="dcterms:W3CDTF">2021-05-27T08:29:00Z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6c24981-b6df-48f8-949b-0896357b9b03_Enabled">
    <vt:lpwstr>true</vt:lpwstr>
  </property>
  <property fmtid="{D5CDD505-2E9C-101B-9397-08002B2CF9AE}" pid="3" name="MSIP_Label_06c24981-b6df-48f8-949b-0896357b9b03_SetDate">
    <vt:lpwstr>2021-05-27T08:21:19Z</vt:lpwstr>
  </property>
  <property fmtid="{D5CDD505-2E9C-101B-9397-08002B2CF9AE}" pid="4" name="MSIP_Label_06c24981-b6df-48f8-949b-0896357b9b03_Method">
    <vt:lpwstr>Privileged</vt:lpwstr>
  </property>
  <property fmtid="{D5CDD505-2E9C-101B-9397-08002B2CF9AE}" pid="5" name="MSIP_Label_06c24981-b6df-48f8-949b-0896357b9b03_Name">
    <vt:lpwstr>Official</vt:lpwstr>
  </property>
  <property fmtid="{D5CDD505-2E9C-101B-9397-08002B2CF9AE}" pid="6" name="MSIP_Label_06c24981-b6df-48f8-949b-0896357b9b03_SiteId">
    <vt:lpwstr>dd615949-5bd0-4da0-ac52-28ef8d336373</vt:lpwstr>
  </property>
  <property fmtid="{D5CDD505-2E9C-101B-9397-08002B2CF9AE}" pid="7" name="MSIP_Label_06c24981-b6df-48f8-949b-0896357b9b03_ActionId">
    <vt:lpwstr>d3dce223-d35c-476e-80e1-0b801c7fee7b</vt:lpwstr>
  </property>
  <property fmtid="{D5CDD505-2E9C-101B-9397-08002B2CF9AE}" pid="8" name="MSIP_Label_06c24981-b6df-48f8-949b-0896357b9b03_ContentBits">
    <vt:lpwstr>0</vt:lpwstr>
  </property>
</Properties>
</file>